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"/>
            <a:ext cx="5132819" cy="667302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48553"/>
            <a:ext cx="7323275" cy="813844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930" y="1739911"/>
            <a:ext cx="8300072" cy="7518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89155" y="2641643"/>
            <a:ext cx="12109689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12170" y="5570552"/>
            <a:ext cx="14663659" cy="131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202F6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02F6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49ABDD"/>
                </a:solidFill>
                <a:latin typeface="Courier New"/>
                <a:cs typeface="Courier New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02F6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5027" y="4375677"/>
            <a:ext cx="7532972" cy="591132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8141" y="5296578"/>
            <a:ext cx="10534649" cy="499042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004008"/>
            <a:ext cx="8528712" cy="62829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02F6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9ABD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1895" y="3323488"/>
            <a:ext cx="9396104" cy="696351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08611" cy="67260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9115" y="1463888"/>
            <a:ext cx="12129769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202F6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97449" y="4452472"/>
            <a:ext cx="14493100" cy="3799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49ABDD"/>
                </a:solidFill>
                <a:latin typeface="Courier New"/>
                <a:cs typeface="Courier New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9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0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9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32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2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6273" y="2319631"/>
            <a:ext cx="10255885" cy="463550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algn="ctr" marL="12065" marR="5080">
              <a:lnSpc>
                <a:spcPts val="7130"/>
              </a:lnSpc>
              <a:spcBef>
                <a:spcPts val="850"/>
              </a:spcBef>
            </a:pPr>
            <a:r>
              <a:rPr dirty="0" sz="6500" spc="520">
                <a:solidFill>
                  <a:srgbClr val="FFFFFF"/>
                </a:solidFill>
                <a:latin typeface="Courier New"/>
                <a:cs typeface="Courier New"/>
              </a:rPr>
              <a:t>ВОЗМОЖНОСТИ </a:t>
            </a:r>
            <a:r>
              <a:rPr dirty="0" sz="6500" spc="525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dirty="0" sz="6500" spc="330">
                <a:solidFill>
                  <a:srgbClr val="FFFFFF"/>
                </a:solidFill>
                <a:latin typeface="Courier New"/>
                <a:cs typeface="Courier New"/>
              </a:rPr>
              <a:t>НИЖЕГОРОДСКИХ </a:t>
            </a:r>
            <a:r>
              <a:rPr dirty="0" sz="6500" spc="335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dirty="0" sz="6500" spc="330">
                <a:solidFill>
                  <a:srgbClr val="FFFFFF"/>
                </a:solidFill>
                <a:latin typeface="Courier New"/>
                <a:cs typeface="Courier New"/>
              </a:rPr>
              <a:t>ВЫСОКОТЕХНОЛОГИЧНЫХ </a:t>
            </a:r>
            <a:r>
              <a:rPr dirty="0" sz="6500" spc="-389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dirty="0" sz="6500" spc="-190">
                <a:solidFill>
                  <a:srgbClr val="FFFFFF"/>
                </a:solidFill>
                <a:latin typeface="Courier New"/>
                <a:cs typeface="Courier New"/>
              </a:rPr>
              <a:t>С</a:t>
            </a:r>
            <a:r>
              <a:rPr dirty="0" sz="6500" spc="-110">
                <a:solidFill>
                  <a:srgbClr val="FFFFFF"/>
                </a:solidFill>
                <a:latin typeface="Courier New"/>
                <a:cs typeface="Courier New"/>
              </a:rPr>
              <a:t>Т</a:t>
            </a:r>
            <a:r>
              <a:rPr dirty="0" sz="6500" spc="160">
                <a:solidFill>
                  <a:srgbClr val="FFFFFF"/>
                </a:solidFill>
                <a:latin typeface="Courier New"/>
                <a:cs typeface="Courier New"/>
              </a:rPr>
              <a:t>А</a:t>
            </a:r>
            <a:r>
              <a:rPr dirty="0" sz="6500" spc="-60">
                <a:solidFill>
                  <a:srgbClr val="FFFFFF"/>
                </a:solidFill>
                <a:latin typeface="Courier New"/>
                <a:cs typeface="Courier New"/>
              </a:rPr>
              <a:t>Р</a:t>
            </a:r>
            <a:r>
              <a:rPr dirty="0" sz="6500" spc="-110">
                <a:solidFill>
                  <a:srgbClr val="FFFFFF"/>
                </a:solidFill>
                <a:latin typeface="Courier New"/>
                <a:cs typeface="Courier New"/>
              </a:rPr>
              <a:t>Т</a:t>
            </a:r>
            <a:r>
              <a:rPr dirty="0" sz="6500" spc="160">
                <a:solidFill>
                  <a:srgbClr val="FFFFFF"/>
                </a:solidFill>
                <a:latin typeface="Courier New"/>
                <a:cs typeface="Courier New"/>
              </a:rPr>
              <a:t>А</a:t>
            </a:r>
            <a:r>
              <a:rPr dirty="0" sz="6500" spc="455">
                <a:solidFill>
                  <a:srgbClr val="FFFFFF"/>
                </a:solidFill>
                <a:latin typeface="Courier New"/>
                <a:cs typeface="Courier New"/>
              </a:rPr>
              <a:t>П</a:t>
            </a:r>
            <a:r>
              <a:rPr dirty="0" sz="6500" spc="440">
                <a:solidFill>
                  <a:srgbClr val="FFFFFF"/>
                </a:solidFill>
                <a:latin typeface="Courier New"/>
                <a:cs typeface="Courier New"/>
              </a:rPr>
              <a:t>О</a:t>
            </a:r>
            <a:r>
              <a:rPr dirty="0" sz="6500" spc="14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dirty="0" sz="6500" spc="-246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dirty="0" sz="6500" spc="640">
                <a:solidFill>
                  <a:srgbClr val="FFFFFF"/>
                </a:solidFill>
                <a:latin typeface="Courier New"/>
                <a:cs typeface="Courier New"/>
              </a:rPr>
              <a:t>Д</a:t>
            </a:r>
            <a:r>
              <a:rPr dirty="0" sz="6500" spc="350">
                <a:solidFill>
                  <a:srgbClr val="FFFFFF"/>
                </a:solidFill>
                <a:latin typeface="Courier New"/>
                <a:cs typeface="Courier New"/>
              </a:rPr>
              <a:t>Л</a:t>
            </a:r>
            <a:r>
              <a:rPr dirty="0" sz="6500" spc="95">
                <a:solidFill>
                  <a:srgbClr val="FFFFFF"/>
                </a:solidFill>
                <a:latin typeface="Courier New"/>
                <a:cs typeface="Courier New"/>
              </a:rPr>
              <a:t>Я</a:t>
            </a:r>
            <a:r>
              <a:rPr dirty="0" sz="6500" spc="-246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dirty="0" sz="6500" spc="610">
                <a:solidFill>
                  <a:srgbClr val="FFFFFF"/>
                </a:solidFill>
                <a:latin typeface="Courier New"/>
                <a:cs typeface="Courier New"/>
              </a:rPr>
              <a:t>Ц</a:t>
            </a:r>
            <a:r>
              <a:rPr dirty="0" sz="6500" spc="-260">
                <a:solidFill>
                  <a:srgbClr val="FFFFFF"/>
                </a:solidFill>
                <a:latin typeface="Courier New"/>
                <a:cs typeface="Courier New"/>
              </a:rPr>
              <a:t>Е</a:t>
            </a:r>
            <a:r>
              <a:rPr dirty="0" sz="6500" spc="350">
                <a:solidFill>
                  <a:srgbClr val="FFFFFF"/>
                </a:solidFill>
                <a:latin typeface="Courier New"/>
                <a:cs typeface="Courier New"/>
              </a:rPr>
              <a:t>Л</a:t>
            </a:r>
            <a:r>
              <a:rPr dirty="0" sz="6500" spc="-260">
                <a:solidFill>
                  <a:srgbClr val="FFFFFF"/>
                </a:solidFill>
                <a:latin typeface="Courier New"/>
                <a:cs typeface="Courier New"/>
              </a:rPr>
              <a:t>Е</a:t>
            </a:r>
            <a:r>
              <a:rPr dirty="0" sz="6500" spc="610">
                <a:solidFill>
                  <a:srgbClr val="FFFFFF"/>
                </a:solidFill>
                <a:latin typeface="Courier New"/>
                <a:cs typeface="Courier New"/>
              </a:rPr>
              <a:t>Й  </a:t>
            </a:r>
            <a:r>
              <a:rPr dirty="0" sz="6500" spc="509">
                <a:solidFill>
                  <a:srgbClr val="FFFFFF"/>
                </a:solidFill>
                <a:latin typeface="Courier New"/>
                <a:cs typeface="Courier New"/>
              </a:rPr>
              <a:t>ИМПОРТОЗАМЕЩЕНИЯ</a:t>
            </a:r>
            <a:endParaRPr sz="6500">
              <a:latin typeface="Courier New"/>
              <a:cs typeface="Courier Ne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719" y="644786"/>
            <a:ext cx="1504949" cy="14382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10745" y="7381152"/>
            <a:ext cx="8866505" cy="8636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dirty="0" sz="2400" spc="-2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235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35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2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20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2400" spc="35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2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7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40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400" spc="15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1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z="2400" spc="2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ю</a:t>
            </a:r>
            <a:r>
              <a:rPr dirty="0" sz="2400" spc="65">
                <a:solidFill>
                  <a:srgbClr val="FFFFFF"/>
                </a:solidFill>
                <a:latin typeface="Tahoma"/>
                <a:cs typeface="Tahoma"/>
              </a:rPr>
              <a:t>щ</a:t>
            </a:r>
            <a:r>
              <a:rPr dirty="0" sz="2400" spc="2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r>
              <a:rPr dirty="0" sz="24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235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2400" spc="15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3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ии</a:t>
            </a:r>
            <a:r>
              <a:rPr dirty="0" sz="24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2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6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2400" spc="3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15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7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40">
                <a:solidFill>
                  <a:srgbClr val="FFFFFF"/>
                </a:solidFill>
                <a:latin typeface="Tahoma"/>
                <a:cs typeface="Tahoma"/>
              </a:rPr>
              <a:t>"</a:t>
            </a:r>
            <a:r>
              <a:rPr dirty="0" sz="2400" spc="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3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7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400" spc="35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3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7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40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-140">
                <a:solidFill>
                  <a:srgbClr val="FFFFFF"/>
                </a:solidFill>
                <a:latin typeface="Tahoma"/>
                <a:cs typeface="Tahoma"/>
              </a:rPr>
              <a:t>"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68139" y="9078912"/>
            <a:ext cx="235204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80">
                <a:latin typeface="Courier New"/>
                <a:cs typeface="Courier New"/>
              </a:rPr>
              <a:t>2</a:t>
            </a:r>
            <a:r>
              <a:rPr dirty="0" sz="2100" spc="35">
                <a:latin typeface="Courier New"/>
                <a:cs typeface="Courier New"/>
              </a:rPr>
              <a:t>4</a:t>
            </a:r>
            <a:r>
              <a:rPr dirty="0" sz="2100" spc="-795">
                <a:latin typeface="Courier New"/>
                <a:cs typeface="Courier New"/>
              </a:rPr>
              <a:t> </a:t>
            </a:r>
            <a:r>
              <a:rPr dirty="0" sz="2100" spc="320">
                <a:latin typeface="Courier New"/>
                <a:cs typeface="Courier New"/>
              </a:rPr>
              <a:t>м</a:t>
            </a:r>
            <a:r>
              <a:rPr dirty="0" sz="2100" spc="-95">
                <a:latin typeface="Courier New"/>
                <a:cs typeface="Courier New"/>
              </a:rPr>
              <a:t>а</a:t>
            </a:r>
            <a:r>
              <a:rPr dirty="0" sz="2100" spc="-30">
                <a:latin typeface="Courier New"/>
                <a:cs typeface="Courier New"/>
              </a:rPr>
              <a:t>р</a:t>
            </a:r>
            <a:r>
              <a:rPr dirty="0" sz="2100" spc="-225">
                <a:latin typeface="Courier New"/>
                <a:cs typeface="Courier New"/>
              </a:rPr>
              <a:t>т</a:t>
            </a:r>
            <a:r>
              <a:rPr dirty="0" sz="2100" spc="-95">
                <a:latin typeface="Courier New"/>
                <a:cs typeface="Courier New"/>
              </a:rPr>
              <a:t>а</a:t>
            </a:r>
            <a:r>
              <a:rPr dirty="0" sz="2100" spc="-795">
                <a:latin typeface="Courier New"/>
                <a:cs typeface="Courier New"/>
              </a:rPr>
              <a:t> </a:t>
            </a:r>
            <a:r>
              <a:rPr dirty="0" sz="2100" spc="-80">
                <a:latin typeface="Courier New"/>
                <a:cs typeface="Courier New"/>
              </a:rPr>
              <a:t>2</a:t>
            </a:r>
            <a:r>
              <a:rPr dirty="0" sz="2100" spc="10">
                <a:latin typeface="Courier New"/>
                <a:cs typeface="Courier New"/>
              </a:rPr>
              <a:t>0</a:t>
            </a:r>
            <a:r>
              <a:rPr dirty="0" sz="2100" spc="-80">
                <a:latin typeface="Courier New"/>
                <a:cs typeface="Courier New"/>
              </a:rPr>
              <a:t>22</a:t>
            </a:r>
            <a:r>
              <a:rPr dirty="0" sz="2100" spc="-795">
                <a:latin typeface="Courier New"/>
                <a:cs typeface="Courier New"/>
              </a:rPr>
              <a:t> </a:t>
            </a:r>
            <a:r>
              <a:rPr dirty="0" sz="2100" spc="-280">
                <a:latin typeface="Courier New"/>
                <a:cs typeface="Courier New"/>
              </a:rPr>
              <a:t>г</a:t>
            </a:r>
            <a:r>
              <a:rPr dirty="0" sz="2100" spc="-60">
                <a:latin typeface="Courier New"/>
                <a:cs typeface="Courier New"/>
              </a:rPr>
              <a:t>о</a:t>
            </a:r>
            <a:r>
              <a:rPr dirty="0" sz="2100" spc="-15">
                <a:latin typeface="Courier New"/>
                <a:cs typeface="Courier New"/>
              </a:rPr>
              <a:t>д</a:t>
            </a:r>
            <a:endParaRPr sz="21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1318" y="5"/>
            <a:ext cx="14337030" cy="10287000"/>
            <a:chOff x="3951318" y="5"/>
            <a:chExt cx="1433703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1318" y="5"/>
              <a:ext cx="14336680" cy="102869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5492" y="2783335"/>
              <a:ext cx="8515116" cy="7023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0132" y="1012862"/>
            <a:ext cx="8190230" cy="2399030"/>
          </a:xfrm>
          <a:prstGeom prst="rect"/>
        </p:spPr>
        <p:txBody>
          <a:bodyPr wrap="square" lIns="0" tIns="25400" rIns="0" bIns="0" rtlCol="0" vert="horz">
            <a:spAutoFit/>
          </a:bodyPr>
          <a:lstStyle/>
          <a:p>
            <a:pPr marL="12700" marR="5080">
              <a:lnSpc>
                <a:spcPts val="6230"/>
              </a:lnSpc>
              <a:spcBef>
                <a:spcPts val="200"/>
              </a:spcBef>
            </a:pPr>
            <a:r>
              <a:rPr dirty="0" sz="5200" spc="-330"/>
              <a:t>АРЗАМАССКИЙ </a:t>
            </a:r>
            <a:r>
              <a:rPr dirty="0" sz="5200" spc="-325"/>
              <a:t> </a:t>
            </a:r>
            <a:r>
              <a:rPr dirty="0" sz="5200" spc="-385"/>
              <a:t>ПРИБОРОСТРОИТЕЛЬНЫЙ </a:t>
            </a:r>
            <a:r>
              <a:rPr dirty="0" sz="5200" spc="-1510"/>
              <a:t> </a:t>
            </a:r>
            <a:r>
              <a:rPr dirty="0" sz="5200" spc="-350"/>
              <a:t>ЗАВОД</a:t>
            </a:r>
            <a:endParaRPr sz="5200"/>
          </a:p>
        </p:txBody>
      </p:sp>
      <p:sp>
        <p:nvSpPr>
          <p:cNvPr id="6" name="object 6"/>
          <p:cNvSpPr txBox="1"/>
          <p:nvPr/>
        </p:nvSpPr>
        <p:spPr>
          <a:xfrm>
            <a:off x="770132" y="3661171"/>
            <a:ext cx="6133465" cy="431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4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в 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0">
                <a:solidFill>
                  <a:srgbClr val="202F61"/>
                </a:solidFill>
                <a:latin typeface="Tahoma"/>
                <a:cs typeface="Tahoma"/>
              </a:rPr>
              <a:t>, 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0">
                <a:solidFill>
                  <a:srgbClr val="202F61"/>
                </a:solidFill>
                <a:latin typeface="Tahoma"/>
                <a:cs typeface="Tahoma"/>
              </a:rPr>
              <a:t>, 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й  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промышленности.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">
                <a:solidFill>
                  <a:srgbClr val="202F61"/>
                </a:solidFill>
                <a:latin typeface="Tahoma"/>
                <a:cs typeface="Tahoma"/>
              </a:rPr>
              <a:t>феврале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2022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года </a:t>
            </a:r>
            <a:r>
              <a:rPr dirty="0" sz="2600" spc="-800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10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270">
                <a:solidFill>
                  <a:srgbClr val="202F61"/>
                </a:solidFill>
                <a:latin typeface="Tahoma"/>
                <a:cs typeface="Tahoma"/>
              </a:rPr>
              <a:t>«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3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265">
                <a:solidFill>
                  <a:srgbClr val="202F61"/>
                </a:solidFill>
                <a:latin typeface="Tahoma"/>
                <a:cs typeface="Tahoma"/>
              </a:rPr>
              <a:t>»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и  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б 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4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я  </a:t>
            </a:r>
            <a:r>
              <a:rPr dirty="0" sz="2600" spc="-135">
                <a:solidFill>
                  <a:srgbClr val="202F61"/>
                </a:solidFill>
                <a:latin typeface="Tahoma"/>
                <a:cs typeface="Tahoma"/>
              </a:rPr>
              <a:t>ф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й 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ю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.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9ABD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878445" cy="9258935"/>
            <a:chOff x="0" y="0"/>
            <a:chExt cx="7878445" cy="9258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885" y="2057671"/>
              <a:ext cx="7189148" cy="7200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836022" cy="771808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43880" y="2376146"/>
            <a:ext cx="2831465" cy="817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200" spc="-300">
                <a:solidFill>
                  <a:srgbClr val="FFFFFF"/>
                </a:solidFill>
              </a:rPr>
              <a:t>Р</a:t>
            </a:r>
            <a:r>
              <a:rPr dirty="0" sz="5200" spc="-475">
                <a:solidFill>
                  <a:srgbClr val="FFFFFF"/>
                </a:solidFill>
              </a:rPr>
              <a:t>У</a:t>
            </a:r>
            <a:r>
              <a:rPr dirty="0" sz="5200" spc="-475">
                <a:solidFill>
                  <a:srgbClr val="FFFFFF"/>
                </a:solidFill>
              </a:rPr>
              <a:t>СС</a:t>
            </a:r>
            <a:r>
              <a:rPr dirty="0" sz="5200" spc="-445">
                <a:solidFill>
                  <a:srgbClr val="FFFFFF"/>
                </a:solidFill>
              </a:rPr>
              <a:t>Э</a:t>
            </a:r>
            <a:r>
              <a:rPr dirty="0" sz="5200" spc="-585">
                <a:solidFill>
                  <a:srgbClr val="FFFFFF"/>
                </a:solidFill>
              </a:rPr>
              <a:t>Л</a:t>
            </a:r>
            <a:r>
              <a:rPr dirty="0" sz="5200" spc="-580">
                <a:solidFill>
                  <a:srgbClr val="FFFFFF"/>
                </a:solidFill>
              </a:rPr>
              <a:t>Л</a:t>
            </a:r>
            <a:endParaRPr sz="5200"/>
          </a:p>
        </p:txBody>
      </p:sp>
      <p:sp>
        <p:nvSpPr>
          <p:cNvPr id="7" name="object 7"/>
          <p:cNvSpPr txBox="1"/>
          <p:nvPr/>
        </p:nvSpPr>
        <p:spPr>
          <a:xfrm>
            <a:off x="8743880" y="3482160"/>
            <a:ext cx="7708900" cy="3966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-110">
                <a:solidFill>
                  <a:srgbClr val="161718"/>
                </a:solidFill>
                <a:latin typeface="Courier New"/>
                <a:cs typeface="Courier New"/>
              </a:rPr>
              <a:t>Т</a:t>
            </a:r>
            <a:r>
              <a:rPr dirty="0" sz="2600" spc="-110" b="1">
                <a:solidFill>
                  <a:srgbClr val="202F61"/>
                </a:solidFill>
                <a:latin typeface="Tahoma"/>
                <a:cs typeface="Tahoma"/>
              </a:rPr>
              <a:t>ранспортная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питательная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среда</a:t>
            </a:r>
            <a:r>
              <a:rPr dirty="0" sz="2600" spc="-18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225" b="1">
                <a:solidFill>
                  <a:srgbClr val="202F61"/>
                </a:solidFill>
                <a:latin typeface="Tahoma"/>
                <a:cs typeface="Tahoma"/>
              </a:rPr>
              <a:t>ТПС-1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0" b="1">
                <a:solidFill>
                  <a:srgbClr val="202F61"/>
                </a:solidFill>
                <a:latin typeface="Tahoma"/>
                <a:cs typeface="Tahoma"/>
              </a:rPr>
              <a:t>(аналог: </a:t>
            </a:r>
            <a:r>
              <a:rPr dirty="0" sz="2600" spc="-74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70" b="1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я  </a:t>
            </a:r>
            <a:r>
              <a:rPr dirty="0" sz="2600" spc="-160" b="1">
                <a:solidFill>
                  <a:srgbClr val="202F61"/>
                </a:solidFill>
                <a:latin typeface="Tahoma"/>
                <a:cs typeface="Tahoma"/>
              </a:rPr>
              <a:t>B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-85" b="1">
                <a:solidFill>
                  <a:srgbClr val="202F61"/>
                </a:solidFill>
                <a:latin typeface="Tahoma"/>
                <a:cs typeface="Tahoma"/>
              </a:rPr>
              <a:t>c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t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o</a:t>
            </a:r>
            <a:r>
              <a:rPr dirty="0" sz="2600" spc="-135" b="1">
                <a:solidFill>
                  <a:srgbClr val="202F61"/>
                </a:solidFill>
                <a:latin typeface="Tahoma"/>
                <a:cs typeface="Tahoma"/>
              </a:rPr>
              <a:t>n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229" b="1">
                <a:solidFill>
                  <a:srgbClr val="202F61"/>
                </a:solidFill>
                <a:latin typeface="Tahoma"/>
                <a:cs typeface="Tahoma"/>
              </a:rPr>
              <a:t>D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i</a:t>
            </a:r>
            <a:r>
              <a:rPr dirty="0" sz="2600" spc="-85" b="1">
                <a:solidFill>
                  <a:srgbClr val="202F61"/>
                </a:solidFill>
                <a:latin typeface="Tahoma"/>
                <a:cs typeface="Tahoma"/>
              </a:rPr>
              <a:t>c</a:t>
            </a:r>
            <a:r>
              <a:rPr dirty="0" sz="2600" spc="-185" b="1">
                <a:solidFill>
                  <a:srgbClr val="202F61"/>
                </a:solidFill>
                <a:latin typeface="Tahoma"/>
                <a:cs typeface="Tahoma"/>
              </a:rPr>
              <a:t>k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i</a:t>
            </a:r>
            <a:r>
              <a:rPr dirty="0" sz="2600" spc="-140" b="1">
                <a:solidFill>
                  <a:srgbClr val="202F61"/>
                </a:solidFill>
                <a:latin typeface="Tahoma"/>
                <a:cs typeface="Tahoma"/>
              </a:rPr>
              <a:t>n</a:t>
            </a:r>
            <a:r>
              <a:rPr dirty="0" sz="2600" b="1">
                <a:solidFill>
                  <a:srgbClr val="202F61"/>
                </a:solidFill>
                <a:latin typeface="Tahoma"/>
                <a:cs typeface="Tahoma"/>
              </a:rPr>
              <a:t>s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o</a:t>
            </a:r>
            <a:r>
              <a:rPr dirty="0" sz="2600" spc="-140" b="1">
                <a:solidFill>
                  <a:srgbClr val="202F61"/>
                </a:solidFill>
                <a:latin typeface="Tahoma"/>
                <a:cs typeface="Tahoma"/>
              </a:rPr>
              <a:t>n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240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365" b="1">
                <a:solidFill>
                  <a:srgbClr val="202F61"/>
                </a:solidFill>
                <a:latin typeface="Tahoma"/>
                <a:cs typeface="Tahoma"/>
              </a:rPr>
              <a:t>Ш</a:t>
            </a:r>
            <a:r>
              <a:rPr dirty="0" sz="2600" spc="-13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70" b="1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я 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35" b="1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0" b="1">
                <a:solidFill>
                  <a:srgbClr val="202F61"/>
                </a:solidFill>
                <a:latin typeface="Tahoma"/>
                <a:cs typeface="Tahoma"/>
              </a:rPr>
              <a:t>B</a:t>
            </a:r>
            <a:r>
              <a:rPr dirty="0" sz="2600" spc="-135" b="1">
                <a:solidFill>
                  <a:srgbClr val="202F61"/>
                </a:solidFill>
                <a:latin typeface="Tahoma"/>
                <a:cs typeface="Tahoma"/>
              </a:rPr>
              <a:t>D  </a:t>
            </a:r>
            <a:r>
              <a:rPr dirty="0" sz="2600" spc="-170" b="1">
                <a:solidFill>
                  <a:srgbClr val="202F61"/>
                </a:solidFill>
                <a:latin typeface="Tahoma"/>
                <a:cs typeface="Tahoma"/>
              </a:rPr>
              <a:t>S</a:t>
            </a:r>
            <a:r>
              <a:rPr dirty="0" sz="2600" spc="-140" b="1">
                <a:solidFill>
                  <a:srgbClr val="202F61"/>
                </a:solidFill>
                <a:latin typeface="Tahoma"/>
                <a:cs typeface="Tahoma"/>
              </a:rPr>
              <a:t>h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u</a:t>
            </a:r>
            <a:r>
              <a:rPr dirty="0" sz="2600" spc="-60" b="1">
                <a:solidFill>
                  <a:srgbClr val="202F61"/>
                </a:solidFill>
                <a:latin typeface="Tahoma"/>
                <a:cs typeface="Tahoma"/>
              </a:rPr>
              <a:t>r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P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a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d</a:t>
            </a:r>
            <a:r>
              <a:rPr dirty="0" sz="2600" spc="-15" b="1">
                <a:solidFill>
                  <a:srgbClr val="202F61"/>
                </a:solidFill>
                <a:latin typeface="Tahoma"/>
                <a:cs typeface="Tahoma"/>
              </a:rPr>
              <a:t>-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сс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Ф</a:t>
            </a:r>
            <a:r>
              <a:rPr dirty="0" sz="2600" spc="-240" b="1">
                <a:solidFill>
                  <a:srgbClr val="202F61"/>
                </a:solidFill>
                <a:latin typeface="Tahoma"/>
                <a:cs typeface="Tahoma"/>
              </a:rPr>
              <a:t>)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ahoma"/>
              <a:cs typeface="Tahoma"/>
            </a:endParaRPr>
          </a:p>
          <a:p>
            <a:pPr marL="12700" marR="36195">
              <a:lnSpc>
                <a:spcPct val="108200"/>
              </a:lnSpc>
            </a:pP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Первая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90">
                <a:solidFill>
                  <a:srgbClr val="202F61"/>
                </a:solidFill>
                <a:latin typeface="Tahoma"/>
                <a:cs typeface="Tahoma"/>
              </a:rPr>
              <a:t>мире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тест-система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для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экспресс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поиска </a:t>
            </a:r>
            <a:r>
              <a:rPr dirty="0" sz="2600" spc="-800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опухолевых клеток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в 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серозных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жидкостях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в 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.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14460" cy="10287000"/>
            <a:chOff x="0" y="0"/>
            <a:chExt cx="901446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32819" cy="66730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148541"/>
              <a:ext cx="7323282" cy="81384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30" y="1739900"/>
              <a:ext cx="8299022" cy="75184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58799" y="1898288"/>
            <a:ext cx="4239895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Н</a:t>
            </a:r>
            <a:r>
              <a:rPr dirty="0" spc="-480"/>
              <a:t>П</a:t>
            </a:r>
            <a:r>
              <a:rPr dirty="0" spc="-265"/>
              <a:t>Ф</a:t>
            </a:r>
            <a:r>
              <a:rPr dirty="0" spc="-405"/>
              <a:t> </a:t>
            </a:r>
            <a:r>
              <a:rPr dirty="0" spc="5"/>
              <a:t>М</a:t>
            </a:r>
            <a:r>
              <a:rPr dirty="0" spc="-275"/>
              <a:t>А</a:t>
            </a:r>
            <a:r>
              <a:rPr dirty="0" spc="-285"/>
              <a:t>Д</a:t>
            </a:r>
            <a:r>
              <a:rPr dirty="0" spc="-415"/>
              <a:t>И</a:t>
            </a:r>
            <a:r>
              <a:rPr dirty="0" spc="-470"/>
              <a:t>Н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58799" y="3074871"/>
            <a:ext cx="7132955" cy="5158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54760">
              <a:lnSpc>
                <a:spcPct val="108200"/>
              </a:lnSpc>
              <a:spcBef>
                <a:spcPts val="100"/>
              </a:spcBef>
            </a:pP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Экзоскелет</a:t>
            </a:r>
            <a:r>
              <a:rPr dirty="0" sz="2600" spc="-18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нижних</a:t>
            </a:r>
            <a:r>
              <a:rPr dirty="0" sz="2600" spc="-18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конечностей</a:t>
            </a:r>
            <a:r>
              <a:rPr dirty="0" sz="2600" spc="-18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для </a:t>
            </a:r>
            <a:r>
              <a:rPr dirty="0" sz="2600" spc="-74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290" b="1">
                <a:solidFill>
                  <a:srgbClr val="202F61"/>
                </a:solidFill>
                <a:latin typeface="Tahoma"/>
                <a:cs typeface="Tahoma"/>
              </a:rPr>
              <a:t>ю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0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10" b="1">
                <a:solidFill>
                  <a:srgbClr val="202F61"/>
                </a:solidFill>
                <a:latin typeface="Tahoma"/>
                <a:cs typeface="Tahoma"/>
              </a:rPr>
              <a:t>ж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" b="1">
                <a:solidFill>
                  <a:srgbClr val="202F61"/>
                </a:solidFill>
                <a:latin typeface="Tahoma"/>
                <a:cs typeface="Tahoma"/>
              </a:rPr>
              <a:t>- 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70" b="1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35" b="1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>
              <a:latin typeface="Tahoma"/>
              <a:cs typeface="Tahoma"/>
            </a:endParaRPr>
          </a:p>
          <a:p>
            <a:pPr marL="12700" marR="5080">
              <a:lnSpc>
                <a:spcPct val="108200"/>
              </a:lnSpc>
              <a:spcBef>
                <a:spcPts val="5"/>
              </a:spcBef>
            </a:pP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2</a:t>
            </a:r>
            <a:r>
              <a:rPr dirty="0" sz="2600" spc="125">
                <a:solidFill>
                  <a:srgbClr val="202F61"/>
                </a:solidFill>
                <a:latin typeface="Tahoma"/>
                <a:cs typeface="Tahoma"/>
              </a:rPr>
              <a:t>0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2</a:t>
            </a:r>
            <a:r>
              <a:rPr dirty="0" sz="2600" spc="-405">
                <a:solidFill>
                  <a:srgbClr val="202F61"/>
                </a:solidFill>
                <a:latin typeface="Tahoma"/>
                <a:cs typeface="Tahoma"/>
              </a:rPr>
              <a:t>1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114">
                <a:solidFill>
                  <a:srgbClr val="202F61"/>
                </a:solidFill>
                <a:latin typeface="Tahoma"/>
                <a:cs typeface="Tahoma"/>
              </a:rPr>
              <a:t>ж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ю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а  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170">
                <a:solidFill>
                  <a:srgbClr val="202F61"/>
                </a:solidFill>
                <a:latin typeface="Tahoma"/>
                <a:cs typeface="Tahoma"/>
              </a:rPr>
              <a:t>м 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4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ю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45">
                <a:solidFill>
                  <a:srgbClr val="202F61"/>
                </a:solidFill>
                <a:latin typeface="Tahoma"/>
                <a:cs typeface="Tahoma"/>
              </a:rPr>
              <a:t>-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х 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100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85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6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в  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страну </a:t>
            </a:r>
            <a:r>
              <a:rPr dirty="0" sz="2600" spc="-125">
                <a:solidFill>
                  <a:srgbClr val="202F61"/>
                </a:solidFill>
                <a:latin typeface="Tahoma"/>
                <a:cs typeface="Tahoma"/>
              </a:rPr>
              <a:t>14 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новейших 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экзоскелетов.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Прямой 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100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ий</a:t>
            </a:r>
            <a:r>
              <a:rPr dirty="0" sz="2600" spc="-335">
                <a:solidFill>
                  <a:srgbClr val="202F61"/>
                </a:solidFill>
                <a:latin typeface="Tahoma"/>
                <a:cs typeface="Tahoma"/>
              </a:rPr>
              <a:t>: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95">
                <a:solidFill>
                  <a:srgbClr val="202F61"/>
                </a:solidFill>
                <a:latin typeface="Tahoma"/>
                <a:cs typeface="Tahoma"/>
              </a:rPr>
              <a:t>C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y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b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80">
                <a:solidFill>
                  <a:srgbClr val="202F61"/>
                </a:solidFill>
                <a:latin typeface="Tahoma"/>
                <a:cs typeface="Tahoma"/>
              </a:rPr>
              <a:t>r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d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y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n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e  </a:t>
            </a:r>
            <a:r>
              <a:rPr dirty="0" sz="2600" spc="-70">
                <a:solidFill>
                  <a:srgbClr val="202F61"/>
                </a:solidFill>
                <a:latin typeface="Tahoma"/>
                <a:cs typeface="Tahoma"/>
              </a:rPr>
              <a:t>(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70">
                <a:solidFill>
                  <a:srgbClr val="202F61"/>
                </a:solidFill>
                <a:latin typeface="Tahoma"/>
                <a:cs typeface="Tahoma"/>
              </a:rPr>
              <a:t>)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20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-10">
                <a:solidFill>
                  <a:srgbClr val="202F61"/>
                </a:solidFill>
                <a:latin typeface="Tahoma"/>
                <a:cs typeface="Tahoma"/>
              </a:rPr>
              <a:t>k</a:t>
            </a:r>
            <a:r>
              <a:rPr dirty="0" sz="2600" spc="145">
                <a:solidFill>
                  <a:srgbClr val="202F61"/>
                </a:solidFill>
                <a:latin typeface="Tahoma"/>
                <a:cs typeface="Tahoma"/>
              </a:rPr>
              <a:t>s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o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B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y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o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n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i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c</a:t>
            </a:r>
            <a:r>
              <a:rPr dirty="0" sz="2600" spc="150">
                <a:solidFill>
                  <a:srgbClr val="202F61"/>
                </a:solidFill>
                <a:latin typeface="Tahoma"/>
                <a:cs typeface="Tahoma"/>
              </a:rPr>
              <a:t>s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0">
                <a:solidFill>
                  <a:srgbClr val="202F61"/>
                </a:solidFill>
                <a:latin typeface="Tahoma"/>
                <a:cs typeface="Tahoma"/>
              </a:rPr>
              <a:t>(</a:t>
            </a:r>
            <a:r>
              <a:rPr dirty="0" sz="2600" spc="-95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70">
                <a:solidFill>
                  <a:srgbClr val="202F61"/>
                </a:solidFill>
                <a:latin typeface="Tahoma"/>
                <a:cs typeface="Tahoma"/>
              </a:rPr>
              <a:t>Ш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70">
                <a:solidFill>
                  <a:srgbClr val="202F61"/>
                </a:solidFill>
                <a:latin typeface="Tahoma"/>
                <a:cs typeface="Tahoma"/>
              </a:rPr>
              <a:t>)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W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a</a:t>
            </a:r>
            <a:r>
              <a:rPr dirty="0" sz="2600" spc="145">
                <a:solidFill>
                  <a:srgbClr val="202F61"/>
                </a:solidFill>
                <a:latin typeface="Tahoma"/>
                <a:cs typeface="Tahoma"/>
              </a:rPr>
              <a:t>l</a:t>
            </a:r>
            <a:r>
              <a:rPr dirty="0" sz="2600" spc="-5">
                <a:solidFill>
                  <a:srgbClr val="202F61"/>
                </a:solidFill>
                <a:latin typeface="Tahoma"/>
                <a:cs typeface="Tahoma"/>
              </a:rPr>
              <a:t>k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A</a:t>
            </a:r>
            <a:r>
              <a:rPr dirty="0" sz="2600" spc="-5">
                <a:solidFill>
                  <a:srgbClr val="202F61"/>
                </a:solidFill>
                <a:latin typeface="Tahoma"/>
                <a:cs typeface="Tahoma"/>
              </a:rPr>
              <a:t>g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a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i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n  </a:t>
            </a:r>
            <a:r>
              <a:rPr dirty="0" sz="2600" spc="-95">
                <a:solidFill>
                  <a:srgbClr val="202F61"/>
                </a:solidFill>
                <a:latin typeface="Tahoma"/>
                <a:cs typeface="Tahoma"/>
              </a:rPr>
              <a:t>C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45">
                <a:solidFill>
                  <a:srgbClr val="202F61"/>
                </a:solidFill>
                <a:latin typeface="Tahoma"/>
                <a:cs typeface="Tahoma"/>
              </a:rPr>
              <a:t>n</a:t>
            </a:r>
            <a:r>
              <a:rPr dirty="0" sz="2600" spc="80">
                <a:solidFill>
                  <a:srgbClr val="202F61"/>
                </a:solidFill>
                <a:latin typeface="Tahoma"/>
                <a:cs typeface="Tahoma"/>
              </a:rPr>
              <a:t>t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85">
                <a:solidFill>
                  <a:srgbClr val="202F61"/>
                </a:solidFill>
                <a:latin typeface="Tahoma"/>
                <a:cs typeface="Tahoma"/>
              </a:rPr>
              <a:t>r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0">
                <a:solidFill>
                  <a:srgbClr val="202F61"/>
                </a:solidFill>
                <a:latin typeface="Tahoma"/>
                <a:cs typeface="Tahoma"/>
              </a:rPr>
              <a:t>(</a:t>
            </a:r>
            <a:r>
              <a:rPr dirty="0" sz="2600" spc="180">
                <a:solidFill>
                  <a:srgbClr val="202F61"/>
                </a:solidFill>
                <a:latin typeface="Tahoma"/>
                <a:cs typeface="Tahoma"/>
              </a:rPr>
              <a:t>Ф</a:t>
            </a:r>
            <a:r>
              <a:rPr dirty="0" sz="2600" spc="85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-70">
                <a:solidFill>
                  <a:srgbClr val="202F61"/>
                </a:solidFill>
                <a:latin typeface="Tahoma"/>
                <a:cs typeface="Tahoma"/>
              </a:rPr>
              <a:t>)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.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15095" cy="10287000"/>
            <a:chOff x="0" y="0"/>
            <a:chExt cx="901509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32819" cy="66730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148541"/>
              <a:ext cx="7323282" cy="81384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30" y="1739900"/>
              <a:ext cx="8300072" cy="75184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58799" y="1898288"/>
            <a:ext cx="3665854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Н</a:t>
            </a:r>
            <a:r>
              <a:rPr dirty="0" spc="-440"/>
              <a:t>Б</a:t>
            </a:r>
            <a:r>
              <a:rPr dirty="0" spc="-495"/>
              <a:t>С</a:t>
            </a:r>
            <a:r>
              <a:rPr dirty="0" spc="-405"/>
              <a:t> </a:t>
            </a:r>
            <a:r>
              <a:rPr dirty="0" spc="-325"/>
              <a:t>В</a:t>
            </a:r>
            <a:r>
              <a:rPr dirty="0" spc="-530"/>
              <a:t>О</a:t>
            </a:r>
            <a:r>
              <a:rPr dirty="0" spc="-620"/>
              <a:t>Л</a:t>
            </a:r>
            <a:r>
              <a:rPr dirty="0" spc="-235"/>
              <a:t>Г</a:t>
            </a:r>
            <a:r>
              <a:rPr dirty="0" spc="-270"/>
              <a:t>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58799" y="3326784"/>
            <a:ext cx="6503034" cy="3883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сс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80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220">
                <a:solidFill>
                  <a:srgbClr val="202F61"/>
                </a:solidFill>
                <a:latin typeface="Tahoma"/>
                <a:cs typeface="Tahoma"/>
              </a:rPr>
              <a:t>, 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ю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ш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р  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профессиональных</a:t>
            </a:r>
            <a:r>
              <a:rPr dirty="0" sz="2600" spc="-225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услуг</a:t>
            </a:r>
            <a:r>
              <a:rPr dirty="0" sz="2600" spc="-225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0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>
                <a:solidFill>
                  <a:srgbClr val="202F61"/>
                </a:solidFill>
                <a:latin typeface="Tahoma"/>
                <a:cs typeface="Tahoma"/>
              </a:rPr>
              <a:t>сфере</a:t>
            </a:r>
            <a:r>
              <a:rPr dirty="0" sz="2600" spc="-225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поиска, </a:t>
            </a:r>
            <a:r>
              <a:rPr dirty="0" sz="2600" spc="-795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и 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а 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114">
                <a:solidFill>
                  <a:srgbClr val="202F61"/>
                </a:solidFill>
                <a:latin typeface="Tahoma"/>
                <a:cs typeface="Tahoma"/>
              </a:rPr>
              <a:t>ж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и  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сс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о  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и 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E4E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390890" cy="9818370"/>
            <a:chOff x="0" y="0"/>
            <a:chExt cx="8390890" cy="98183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389" y="2439153"/>
              <a:ext cx="7361290" cy="737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763065" cy="703714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31300" y="4384861"/>
            <a:ext cx="7346315" cy="3526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29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0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Tahoma"/>
              <a:cs typeface="Tahoma"/>
            </a:endParaRPr>
          </a:p>
          <a:p>
            <a:pPr marL="12700" marR="448945">
              <a:lnSpc>
                <a:spcPct val="108200"/>
              </a:lnSpc>
            </a:pPr>
            <a:r>
              <a:rPr dirty="0" sz="2600" spc="-3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я 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з  </a:t>
            </a:r>
            <a:r>
              <a:rPr dirty="0" sz="2600" spc="-100">
                <a:solidFill>
                  <a:srgbClr val="646056"/>
                </a:solidFill>
                <a:latin typeface="Tahoma"/>
                <a:cs typeface="Tahoma"/>
              </a:rPr>
              <a:t>Ю</a:t>
            </a:r>
            <a:r>
              <a:rPr dirty="0" sz="2600" spc="114">
                <a:solidFill>
                  <a:srgbClr val="646056"/>
                </a:solidFill>
                <a:latin typeface="Tahoma"/>
                <a:cs typeface="Tahoma"/>
              </a:rPr>
              <a:t>ж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4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ии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-70">
                <a:solidFill>
                  <a:srgbClr val="646056"/>
                </a:solidFill>
                <a:latin typeface="Tahoma"/>
                <a:cs typeface="Tahoma"/>
              </a:rPr>
              <a:t>Ш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.</a:t>
            </a:r>
            <a:endParaRPr sz="2600">
              <a:latin typeface="Tahoma"/>
              <a:cs typeface="Tahoma"/>
            </a:endParaRPr>
          </a:p>
          <a:p>
            <a:pPr marL="12700" marR="5080">
              <a:lnSpc>
                <a:spcPct val="108200"/>
              </a:lnSpc>
            </a:pP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Государственная</a:t>
            </a:r>
            <a:r>
              <a:rPr dirty="0" sz="2600" spc="-22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поддержка</a:t>
            </a:r>
            <a:r>
              <a:rPr dirty="0" sz="2600" spc="-22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проекта</a:t>
            </a:r>
            <a:r>
              <a:rPr dirty="0" sz="2600" spc="-22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позволит </a:t>
            </a:r>
            <a:r>
              <a:rPr dirty="0" sz="2600" spc="-79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ь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сс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ий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о  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производителя.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064885" marR="5080">
              <a:lnSpc>
                <a:spcPct val="100000"/>
              </a:lnSpc>
              <a:spcBef>
                <a:spcPts val="100"/>
              </a:spcBef>
            </a:pPr>
            <a:r>
              <a:rPr dirty="0" spc="-425"/>
              <a:t>НИЖЕГОРОДСКИЙ </a:t>
            </a:r>
            <a:r>
              <a:rPr dirty="0" spc="-1600"/>
              <a:t> </a:t>
            </a:r>
            <a:r>
              <a:rPr dirty="0" spc="-434"/>
              <a:t>ОБЛАСТНОЙ </a:t>
            </a:r>
            <a:r>
              <a:rPr dirty="0" spc="-430"/>
              <a:t> </a:t>
            </a:r>
            <a:r>
              <a:rPr dirty="0" spc="-350"/>
              <a:t>БАРОЦЕНТР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72401" y="1865534"/>
            <a:ext cx="6743700" cy="2945765"/>
          </a:xfrm>
          <a:prstGeom prst="rect"/>
        </p:spPr>
        <p:txBody>
          <a:bodyPr wrap="square" lIns="0" tIns="40640" rIns="0" bIns="0" rtlCol="0" vert="horz">
            <a:spAutoFit/>
          </a:bodyPr>
          <a:lstStyle/>
          <a:p>
            <a:pPr marL="233045" marR="5080" indent="-220979">
              <a:lnSpc>
                <a:spcPts val="11470"/>
              </a:lnSpc>
              <a:spcBef>
                <a:spcPts val="320"/>
              </a:spcBef>
            </a:pPr>
            <a:r>
              <a:rPr dirty="0" sz="9600" spc="45" b="0">
                <a:solidFill>
                  <a:srgbClr val="FFFFFF"/>
                </a:solidFill>
                <a:latin typeface="Courier New"/>
                <a:cs typeface="Courier New"/>
              </a:rPr>
              <a:t>К</a:t>
            </a:r>
            <a:r>
              <a:rPr dirty="0" sz="9600" spc="660" b="0">
                <a:solidFill>
                  <a:srgbClr val="FFFFFF"/>
                </a:solidFill>
                <a:latin typeface="Courier New"/>
                <a:cs typeface="Courier New"/>
              </a:rPr>
              <a:t>О</a:t>
            </a:r>
            <a:r>
              <a:rPr dirty="0" sz="9600" spc="2695" b="0">
                <a:solidFill>
                  <a:srgbClr val="FFFFFF"/>
                </a:solidFill>
                <a:latin typeface="Courier New"/>
                <a:cs typeface="Courier New"/>
              </a:rPr>
              <a:t>М</a:t>
            </a:r>
            <a:r>
              <a:rPr dirty="0" sz="9600" spc="680" b="0">
                <a:solidFill>
                  <a:srgbClr val="FFFFFF"/>
                </a:solidFill>
                <a:latin typeface="Courier New"/>
                <a:cs typeface="Courier New"/>
              </a:rPr>
              <a:t>П</a:t>
            </a:r>
            <a:r>
              <a:rPr dirty="0" sz="9600" spc="245" b="0">
                <a:solidFill>
                  <a:srgbClr val="FFFFFF"/>
                </a:solidFill>
                <a:latin typeface="Courier New"/>
                <a:cs typeface="Courier New"/>
              </a:rPr>
              <a:t>А</a:t>
            </a:r>
            <a:r>
              <a:rPr dirty="0" sz="9600" spc="670" b="0">
                <a:solidFill>
                  <a:srgbClr val="FFFFFF"/>
                </a:solidFill>
                <a:latin typeface="Courier New"/>
                <a:cs typeface="Courier New"/>
              </a:rPr>
              <a:t>Н</a:t>
            </a:r>
            <a:r>
              <a:rPr dirty="0" sz="9600" spc="900" b="0">
                <a:solidFill>
                  <a:srgbClr val="FFFFFF"/>
                </a:solidFill>
                <a:latin typeface="Courier New"/>
                <a:cs typeface="Courier New"/>
              </a:rPr>
              <a:t>ИИ  </a:t>
            </a:r>
            <a:r>
              <a:rPr dirty="0" sz="9600" spc="409" b="0">
                <a:solidFill>
                  <a:srgbClr val="FFFFFF"/>
                </a:solidFill>
                <a:latin typeface="Courier New"/>
                <a:cs typeface="Courier New"/>
              </a:rPr>
              <a:t>ПАРТНЕРЫ</a:t>
            </a:r>
            <a:endParaRPr sz="96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1318" y="0"/>
            <a:ext cx="14337030" cy="10287000"/>
            <a:chOff x="3951318" y="0"/>
            <a:chExt cx="1433703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1318" y="0"/>
              <a:ext cx="1433668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5492" y="1591698"/>
              <a:ext cx="8515115" cy="7023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0132" y="1169923"/>
            <a:ext cx="2022475" cy="817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200" spc="-225"/>
              <a:t>Г</a:t>
            </a:r>
            <a:r>
              <a:rPr dirty="0" sz="5200" spc="-114"/>
              <a:t>Т</a:t>
            </a:r>
            <a:r>
              <a:rPr dirty="0" sz="5200" spc="-585"/>
              <a:t>Л</a:t>
            </a:r>
            <a:r>
              <a:rPr dirty="0" sz="5200" spc="-260"/>
              <a:t>А</a:t>
            </a:r>
            <a:r>
              <a:rPr dirty="0" sz="5200" spc="-415"/>
              <a:t>Б</a:t>
            </a:r>
            <a:endParaRPr sz="5200"/>
          </a:p>
        </p:txBody>
      </p:sp>
      <p:sp>
        <p:nvSpPr>
          <p:cNvPr id="6" name="object 6"/>
          <p:cNvSpPr txBox="1"/>
          <p:nvPr/>
        </p:nvSpPr>
        <p:spPr>
          <a:xfrm>
            <a:off x="770132" y="2321003"/>
            <a:ext cx="7259320" cy="6873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-16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80" b="1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и 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270" b="1">
                <a:solidFill>
                  <a:srgbClr val="202F61"/>
                </a:solidFill>
                <a:latin typeface="Tahoma"/>
                <a:cs typeface="Tahoma"/>
              </a:rPr>
              <a:t>ш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90" b="1">
                <a:solidFill>
                  <a:srgbClr val="202F61"/>
                </a:solidFill>
                <a:latin typeface="Tahoma"/>
                <a:cs typeface="Tahoma"/>
              </a:rPr>
              <a:t>ю</a:t>
            </a:r>
            <a:r>
              <a:rPr dirty="0" sz="2600" spc="-215" b="1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х  </a:t>
            </a:r>
            <a:r>
              <a:rPr dirty="0" sz="2600" spc="-110" b="1">
                <a:solidFill>
                  <a:srgbClr val="202F61"/>
                </a:solidFill>
                <a:latin typeface="Tahoma"/>
                <a:cs typeface="Tahoma"/>
              </a:rPr>
              <a:t>стратегических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0" b="1">
                <a:solidFill>
                  <a:srgbClr val="202F61"/>
                </a:solidFill>
                <a:latin typeface="Tahoma"/>
                <a:cs typeface="Tahoma"/>
              </a:rPr>
              <a:t>промышленных</a:t>
            </a:r>
            <a:r>
              <a:rPr dirty="0" sz="2600" spc="-18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10" b="1">
                <a:solidFill>
                  <a:srgbClr val="202F61"/>
                </a:solidFill>
                <a:latin typeface="Tahoma"/>
                <a:cs typeface="Tahoma"/>
              </a:rPr>
              <a:t>объектах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40" b="1">
                <a:solidFill>
                  <a:srgbClr val="202F61"/>
                </a:solidFill>
                <a:latin typeface="Tahoma"/>
                <a:cs typeface="Tahoma"/>
              </a:rPr>
              <a:t>РФ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>
              <a:latin typeface="Tahoma"/>
              <a:cs typeface="Tahoma"/>
            </a:endParaRPr>
          </a:p>
          <a:p>
            <a:pPr marL="12700" marR="488950">
              <a:lnSpc>
                <a:spcPct val="108200"/>
              </a:lnSpc>
              <a:spcBef>
                <a:spcPts val="5"/>
              </a:spcBef>
              <a:buAutoNum type="arabicParenR"/>
              <a:tabLst>
                <a:tab pos="334645" algn="l"/>
              </a:tabLst>
            </a:pP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70">
                <a:solidFill>
                  <a:srgbClr val="646056"/>
                </a:solidFill>
                <a:latin typeface="Tahoma"/>
                <a:cs typeface="Tahoma"/>
              </a:rPr>
              <a:t>(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6</a:t>
            </a:r>
            <a:r>
              <a:rPr dirty="0" sz="2600" spc="125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130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) 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и  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5C200TA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646056"/>
              </a:buClr>
              <a:buFont typeface="Tahoma"/>
              <a:buAutoNum type="arabicParenR"/>
            </a:pPr>
            <a:endParaRPr sz="2750">
              <a:latin typeface="Tahoma"/>
              <a:cs typeface="Tahoma"/>
            </a:endParaRPr>
          </a:p>
          <a:p>
            <a:pPr marL="12700" marR="1112520">
              <a:lnSpc>
                <a:spcPct val="108200"/>
              </a:lnSpc>
              <a:spcBef>
                <a:spcPts val="5"/>
              </a:spcBef>
              <a:buAutoNum type="arabicParenR"/>
              <a:tabLst>
                <a:tab pos="390525" algn="l"/>
              </a:tabLst>
            </a:pP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Высокотемпературные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70">
                <a:solidFill>
                  <a:srgbClr val="646056"/>
                </a:solidFill>
                <a:latin typeface="Tahoma"/>
                <a:cs typeface="Tahoma"/>
              </a:rPr>
              <a:t>(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6</a:t>
            </a:r>
            <a:r>
              <a:rPr dirty="0" sz="2600" spc="125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130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65">
                <a:solidFill>
                  <a:srgbClr val="646056"/>
                </a:solidFill>
                <a:latin typeface="Tahoma"/>
                <a:cs typeface="Tahoma"/>
              </a:rPr>
              <a:t>)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и 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70">
                <a:solidFill>
                  <a:srgbClr val="646056"/>
                </a:solidFill>
                <a:latin typeface="Tahoma"/>
                <a:cs typeface="Tahoma"/>
              </a:rPr>
              <a:t>(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3</a:t>
            </a:r>
            <a:r>
              <a:rPr dirty="0" sz="2600" spc="125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130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) 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409">
                <a:solidFill>
                  <a:srgbClr val="646056"/>
                </a:solidFill>
                <a:latin typeface="Tahoma"/>
                <a:cs typeface="Tahoma"/>
              </a:rPr>
              <a:t>1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2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9</a:t>
            </a:r>
            <a:r>
              <a:rPr dirty="0" sz="2600" spc="130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409">
                <a:solidFill>
                  <a:srgbClr val="646056"/>
                </a:solidFill>
                <a:latin typeface="Tahoma"/>
                <a:cs typeface="Tahoma"/>
              </a:rPr>
              <a:t>1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22</a:t>
            </a:r>
            <a:r>
              <a:rPr dirty="0" sz="2600" spc="130">
                <a:solidFill>
                  <a:srgbClr val="646056"/>
                </a:solidFill>
                <a:latin typeface="Tahoma"/>
                <a:cs typeface="Tahoma"/>
              </a:rPr>
              <a:t>0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646056"/>
              </a:buClr>
              <a:buFont typeface="Tahoma"/>
              <a:buAutoNum type="arabicParenR"/>
            </a:pPr>
            <a:endParaRPr sz="2750">
              <a:latin typeface="Tahoma"/>
              <a:cs typeface="Tahoma"/>
            </a:endParaRPr>
          </a:p>
          <a:p>
            <a:pPr marL="12700" marR="450850">
              <a:lnSpc>
                <a:spcPct val="108200"/>
              </a:lnSpc>
              <a:spcBef>
                <a:spcPts val="5"/>
              </a:spcBef>
              <a:buAutoNum type="arabicParenR"/>
              <a:tabLst>
                <a:tab pos="389255" algn="l"/>
              </a:tabLst>
            </a:pP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70">
                <a:solidFill>
                  <a:srgbClr val="646056"/>
                </a:solidFill>
                <a:latin typeface="Tahoma"/>
                <a:cs typeface="Tahoma"/>
              </a:rPr>
              <a:t>(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6</a:t>
            </a:r>
            <a:r>
              <a:rPr dirty="0" sz="2600" spc="125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130">
                <a:solidFill>
                  <a:srgbClr val="646056"/>
                </a:solidFill>
                <a:latin typeface="Tahoma"/>
                <a:cs typeface="Tahoma"/>
              </a:rPr>
              <a:t>0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) 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ш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и  </a:t>
            </a:r>
            <a:r>
              <a:rPr dirty="0" sz="2600" spc="-45">
                <a:solidFill>
                  <a:srgbClr val="646056"/>
                </a:solidFill>
                <a:latin typeface="Tahoma"/>
                <a:cs typeface="Tahoma"/>
              </a:rPr>
              <a:t>1С200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58799" y="2641643"/>
            <a:ext cx="5440045" cy="2540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500" spc="-420" b="1">
                <a:solidFill>
                  <a:srgbClr val="202F61"/>
                </a:solidFill>
                <a:latin typeface="Tahoma"/>
                <a:cs typeface="Tahoma"/>
              </a:rPr>
              <a:t>СПЕЦИАЛЬНЫЕ </a:t>
            </a:r>
            <a:r>
              <a:rPr dirty="0" sz="5500" spc="-41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5500" spc="-120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5500" spc="-31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5500" spc="-27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5500" spc="-47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5500" spc="-500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5500" spc="-480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5500" spc="-530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5500" spc="-31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5500" spc="-120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5500" spc="-47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5500" spc="-490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5500" spc="-170" b="1">
                <a:solidFill>
                  <a:srgbClr val="202F61"/>
                </a:solidFill>
                <a:latin typeface="Tahoma"/>
                <a:cs typeface="Tahoma"/>
              </a:rPr>
              <a:t>Е  </a:t>
            </a:r>
            <a:r>
              <a:rPr dirty="0" sz="5500" spc="-405" b="1">
                <a:solidFill>
                  <a:srgbClr val="202F61"/>
                </a:solidFill>
                <a:latin typeface="Tahoma"/>
                <a:cs typeface="Tahoma"/>
              </a:rPr>
              <a:t>МАШИНЫ</a:t>
            </a:r>
            <a:endParaRPr sz="55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959090" marR="5080">
              <a:lnSpc>
                <a:spcPct val="108200"/>
              </a:lnSpc>
              <a:spcBef>
                <a:spcPts val="100"/>
              </a:spcBef>
            </a:pPr>
            <a:r>
              <a:rPr dirty="0" spc="45"/>
              <a:t>Производство</a:t>
            </a:r>
            <a:r>
              <a:rPr dirty="0" spc="-225"/>
              <a:t> </a:t>
            </a:r>
            <a:r>
              <a:rPr dirty="0" spc="55"/>
              <a:t>и</a:t>
            </a:r>
            <a:r>
              <a:rPr dirty="0" spc="-220"/>
              <a:t> </a:t>
            </a:r>
            <a:r>
              <a:rPr dirty="0" spc="35"/>
              <a:t>реализация</a:t>
            </a:r>
            <a:r>
              <a:rPr dirty="0" spc="-225"/>
              <a:t> </a:t>
            </a:r>
            <a:r>
              <a:rPr dirty="0" spc="45"/>
              <a:t>вездеходов</a:t>
            </a:r>
            <a:r>
              <a:rPr dirty="0" spc="-220"/>
              <a:t> </a:t>
            </a:r>
            <a:r>
              <a:rPr dirty="0" spc="40"/>
              <a:t>на </a:t>
            </a:r>
            <a:r>
              <a:rPr dirty="0" spc="-795"/>
              <a:t> </a:t>
            </a:r>
            <a:r>
              <a:rPr dirty="0" spc="45"/>
              <a:t>шинах </a:t>
            </a:r>
            <a:r>
              <a:rPr dirty="0" spc="60"/>
              <a:t>низкого </a:t>
            </a:r>
            <a:r>
              <a:rPr dirty="0"/>
              <a:t>давления, </a:t>
            </a:r>
            <a:r>
              <a:rPr dirty="0" spc="35"/>
              <a:t>гусеничных </a:t>
            </a:r>
            <a:r>
              <a:rPr dirty="0" spc="40"/>
              <a:t> </a:t>
            </a:r>
            <a:r>
              <a:rPr dirty="0" spc="20"/>
              <a:t>вездеходов,</a:t>
            </a:r>
            <a:r>
              <a:rPr dirty="0" spc="-229"/>
              <a:t> </a:t>
            </a:r>
            <a:r>
              <a:rPr dirty="0" spc="45"/>
              <a:t>снегоболотоходов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1"/>
            <a:ext cx="8390890" cy="9818370"/>
            <a:chOff x="0" y="11"/>
            <a:chExt cx="8390890" cy="98183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389" y="2439165"/>
              <a:ext cx="7361290" cy="737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"/>
              <a:ext cx="6763065" cy="703715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31300" y="4719579"/>
            <a:ext cx="6677025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dirty="0" sz="2800" spc="-35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8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35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275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-65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нн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х  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8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8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35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800" spc="7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125">
                <a:solidFill>
                  <a:srgbClr val="646056"/>
                </a:solidFill>
                <a:latin typeface="Tahoma"/>
                <a:cs typeface="Tahoma"/>
              </a:rPr>
              <a:t>ж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800" spc="-229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125">
                <a:solidFill>
                  <a:srgbClr val="646056"/>
                </a:solidFill>
                <a:latin typeface="Tahoma"/>
                <a:cs typeface="Tahoma"/>
              </a:rPr>
              <a:t>ж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35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8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800" spc="45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8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и  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8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800" spc="27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-229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7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27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180">
                <a:solidFill>
                  <a:srgbClr val="646056"/>
                </a:solidFill>
                <a:latin typeface="Tahoma"/>
                <a:cs typeface="Tahoma"/>
              </a:rPr>
              <a:t>м  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70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100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-65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100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45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800" spc="35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и  </a:t>
            </a:r>
            <a:r>
              <a:rPr dirty="0" sz="28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8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800" spc="7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6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-24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800" spc="27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8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8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8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8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800" spc="7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31300" y="2680767"/>
            <a:ext cx="4444365" cy="1701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М</a:t>
            </a:r>
            <a:r>
              <a:rPr dirty="0" spc="-275"/>
              <a:t>А</a:t>
            </a:r>
            <a:r>
              <a:rPr dirty="0" spc="-500"/>
              <a:t>С</a:t>
            </a:r>
            <a:r>
              <a:rPr dirty="0" spc="-120"/>
              <a:t>Т</a:t>
            </a:r>
            <a:r>
              <a:rPr dirty="0" spc="-265"/>
              <a:t>Е</a:t>
            </a:r>
            <a:r>
              <a:rPr dirty="0" spc="-315"/>
              <a:t>Р</a:t>
            </a:r>
            <a:r>
              <a:rPr dirty="0" spc="-500"/>
              <a:t>С</a:t>
            </a:r>
            <a:r>
              <a:rPr dirty="0" spc="-455"/>
              <a:t>К</a:t>
            </a:r>
            <a:r>
              <a:rPr dirty="0" spc="-275"/>
              <a:t>А</a:t>
            </a:r>
            <a:r>
              <a:rPr dirty="0" spc="-315"/>
              <a:t>Я  </a:t>
            </a:r>
            <a:r>
              <a:rPr dirty="0" spc="-395"/>
              <a:t>ЧЕБУРКОВА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1"/>
            <a:ext cx="7878445" cy="9258935"/>
            <a:chOff x="0" y="11"/>
            <a:chExt cx="7878445" cy="9258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885" y="2057695"/>
              <a:ext cx="7189148" cy="7200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"/>
              <a:ext cx="6836022" cy="771808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43880" y="1720337"/>
            <a:ext cx="5745480" cy="2399030"/>
          </a:xfrm>
          <a:prstGeom prst="rect"/>
        </p:spPr>
        <p:txBody>
          <a:bodyPr wrap="square" lIns="0" tIns="25400" rIns="0" bIns="0" rtlCol="0" vert="horz">
            <a:spAutoFit/>
          </a:bodyPr>
          <a:lstStyle/>
          <a:p>
            <a:pPr marL="12700" marR="5080">
              <a:lnSpc>
                <a:spcPts val="6230"/>
              </a:lnSpc>
              <a:spcBef>
                <a:spcPts val="200"/>
              </a:spcBef>
            </a:pPr>
            <a:r>
              <a:rPr dirty="0" sz="5200" spc="-385">
                <a:solidFill>
                  <a:srgbClr val="FFFFFF"/>
                </a:solidFill>
              </a:rPr>
              <a:t>КОТЕЛЬНОЕ </a:t>
            </a:r>
            <a:r>
              <a:rPr dirty="0" sz="5200" spc="-380">
                <a:solidFill>
                  <a:srgbClr val="FFFFFF"/>
                </a:solidFill>
              </a:rPr>
              <a:t> </a:t>
            </a:r>
            <a:r>
              <a:rPr dirty="0" sz="5200" spc="-500">
                <a:solidFill>
                  <a:srgbClr val="FFFFFF"/>
                </a:solidFill>
              </a:rPr>
              <a:t>О</a:t>
            </a:r>
            <a:r>
              <a:rPr dirty="0" sz="5200" spc="-420">
                <a:solidFill>
                  <a:srgbClr val="FFFFFF"/>
                </a:solidFill>
              </a:rPr>
              <a:t>Б</a:t>
            </a:r>
            <a:r>
              <a:rPr dirty="0" sz="5200" spc="-500">
                <a:solidFill>
                  <a:srgbClr val="FFFFFF"/>
                </a:solidFill>
              </a:rPr>
              <a:t>О</a:t>
            </a:r>
            <a:r>
              <a:rPr dirty="0" sz="5200" spc="-300">
                <a:solidFill>
                  <a:srgbClr val="FFFFFF"/>
                </a:solidFill>
              </a:rPr>
              <a:t>Р</a:t>
            </a:r>
            <a:r>
              <a:rPr dirty="0" sz="5200" spc="-475">
                <a:solidFill>
                  <a:srgbClr val="FFFFFF"/>
                </a:solidFill>
              </a:rPr>
              <a:t>У</a:t>
            </a:r>
            <a:r>
              <a:rPr dirty="0" sz="5200" spc="-270">
                <a:solidFill>
                  <a:srgbClr val="FFFFFF"/>
                </a:solidFill>
              </a:rPr>
              <a:t>Д</a:t>
            </a:r>
            <a:r>
              <a:rPr dirty="0" sz="5200" spc="-500">
                <a:solidFill>
                  <a:srgbClr val="FFFFFF"/>
                </a:solidFill>
              </a:rPr>
              <a:t>О</a:t>
            </a:r>
            <a:r>
              <a:rPr dirty="0" sz="5200" spc="-310">
                <a:solidFill>
                  <a:srgbClr val="FFFFFF"/>
                </a:solidFill>
              </a:rPr>
              <a:t>В</a:t>
            </a:r>
            <a:r>
              <a:rPr dirty="0" sz="5200" spc="-260">
                <a:solidFill>
                  <a:srgbClr val="FFFFFF"/>
                </a:solidFill>
              </a:rPr>
              <a:t>А</a:t>
            </a:r>
            <a:r>
              <a:rPr dirty="0" sz="5200" spc="-450">
                <a:solidFill>
                  <a:srgbClr val="FFFFFF"/>
                </a:solidFill>
              </a:rPr>
              <a:t>Н</a:t>
            </a:r>
            <a:r>
              <a:rPr dirty="0" sz="5200" spc="-395">
                <a:solidFill>
                  <a:srgbClr val="FFFFFF"/>
                </a:solidFill>
              </a:rPr>
              <a:t>И</a:t>
            </a:r>
            <a:r>
              <a:rPr dirty="0" sz="5200" spc="-250">
                <a:solidFill>
                  <a:srgbClr val="FFFFFF"/>
                </a:solidFill>
              </a:rPr>
              <a:t>Е</a:t>
            </a:r>
            <a:r>
              <a:rPr dirty="0" sz="5200" spc="-380">
                <a:solidFill>
                  <a:srgbClr val="FFFFFF"/>
                </a:solidFill>
              </a:rPr>
              <a:t> </a:t>
            </a:r>
            <a:r>
              <a:rPr dirty="0" sz="5200" spc="-229">
                <a:solidFill>
                  <a:srgbClr val="FFFFFF"/>
                </a:solidFill>
              </a:rPr>
              <a:t>И  </a:t>
            </a:r>
            <a:r>
              <a:rPr dirty="0" sz="5200" spc="-385">
                <a:solidFill>
                  <a:srgbClr val="FFFFFF"/>
                </a:solidFill>
              </a:rPr>
              <a:t>ТРУБОПРОВОДЫ</a:t>
            </a:r>
            <a:endParaRPr sz="52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858634" marR="413384">
              <a:lnSpc>
                <a:spcPct val="108200"/>
              </a:lnSpc>
              <a:spcBef>
                <a:spcPts val="100"/>
              </a:spcBef>
            </a:pPr>
            <a:r>
              <a:rPr dirty="0" spc="-105"/>
              <a:t>Производство </a:t>
            </a:r>
            <a:r>
              <a:rPr dirty="0" spc="-35"/>
              <a:t>и </a:t>
            </a:r>
            <a:r>
              <a:rPr dirty="0" spc="-45"/>
              <a:t>комплексные </a:t>
            </a:r>
            <a:r>
              <a:rPr dirty="0" spc="-145"/>
              <a:t>поставки </a:t>
            </a:r>
            <a:r>
              <a:rPr dirty="0" spc="-140"/>
              <a:t> </a:t>
            </a:r>
            <a:r>
              <a:rPr dirty="0" spc="-80"/>
              <a:t>металлоизделий</a:t>
            </a:r>
            <a:r>
              <a:rPr dirty="0" spc="-985"/>
              <a:t> </a:t>
            </a:r>
            <a:r>
              <a:rPr dirty="0" spc="-85"/>
              <a:t>для</a:t>
            </a:r>
            <a:r>
              <a:rPr dirty="0" spc="-985"/>
              <a:t> </a:t>
            </a:r>
            <a:r>
              <a:rPr dirty="0" spc="-155"/>
              <a:t>энергетической</a:t>
            </a:r>
            <a:r>
              <a:rPr dirty="0" spc="-985"/>
              <a:t> </a:t>
            </a:r>
            <a:r>
              <a:rPr dirty="0" spc="-135"/>
              <a:t>отрасли</a:t>
            </a:r>
          </a:p>
          <a:p>
            <a:pPr marL="6858634" marR="5080">
              <a:lnSpc>
                <a:spcPct val="108200"/>
              </a:lnSpc>
              <a:spcBef>
                <a:spcPts val="2710"/>
              </a:spcBef>
            </a:pP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7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dirty="0" spc="254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pc="7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254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7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25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ии</a:t>
            </a:r>
            <a:r>
              <a:rPr dirty="0" spc="-21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95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dirty="0" spc="170">
                <a:solidFill>
                  <a:srgbClr val="FFFFFF"/>
                </a:solidFill>
                <a:latin typeface="Tahoma"/>
                <a:cs typeface="Tahoma"/>
              </a:rPr>
              <a:t>м  </a:t>
            </a:r>
            <a:r>
              <a:rPr dirty="0" spc="7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25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25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dirty="0" spc="2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40">
                <a:solidFill>
                  <a:srgbClr val="FFFFFF"/>
                </a:solidFill>
                <a:latin typeface="Tahoma"/>
                <a:cs typeface="Tahoma"/>
              </a:rPr>
              <a:t>ш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pc="-21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pc="-15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ю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я  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pc="4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7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pc="-15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нн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95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4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pc="114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я  </a:t>
            </a: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7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-6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-15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pc="2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4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-6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2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1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-6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и  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pc="-15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114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ю</a:t>
            </a:r>
            <a:r>
              <a:rPr dirty="0" spc="70">
                <a:solidFill>
                  <a:srgbClr val="FFFFFF"/>
                </a:solidFill>
                <a:latin typeface="Tahoma"/>
                <a:cs typeface="Tahoma"/>
              </a:rPr>
              <a:t>щ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-6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7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95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pc="40">
                <a:solidFill>
                  <a:srgbClr val="FFFFFF"/>
                </a:solidFill>
                <a:latin typeface="Tahoma"/>
                <a:cs typeface="Tahoma"/>
              </a:rPr>
              <a:t>о  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3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pc="6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4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pc="114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2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-3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pc="-75">
                <a:solidFill>
                  <a:srgbClr val="FFFFFF"/>
                </a:solidFill>
                <a:latin typeface="Tahoma"/>
                <a:cs typeface="Tahoma"/>
              </a:rPr>
              <a:t>Э</a:t>
            </a:r>
            <a:r>
              <a:rPr dirty="0" spc="-9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-21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pc="-75">
                <a:solidFill>
                  <a:srgbClr val="FFFFFF"/>
                </a:solidFill>
                <a:latin typeface="Tahoma"/>
                <a:cs typeface="Tahoma"/>
              </a:rPr>
              <a:t>Э</a:t>
            </a:r>
            <a:r>
              <a:rPr dirty="0" spc="-9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55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15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pc="85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pc="-75">
                <a:solidFill>
                  <a:srgbClr val="FFFFFF"/>
                </a:solidFill>
                <a:latin typeface="Tahoma"/>
                <a:cs typeface="Tahoma"/>
              </a:rPr>
              <a:t>Э</a:t>
            </a:r>
            <a:r>
              <a:rPr dirty="0" spc="-9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pc="-215">
                <a:solidFill>
                  <a:srgbClr val="FFFFFF"/>
                </a:solidFill>
                <a:latin typeface="Tahoma"/>
                <a:cs typeface="Tahoma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653780" cy="10287000"/>
            <a:chOff x="0" y="0"/>
            <a:chExt cx="86537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63065" cy="70371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07677"/>
              <a:ext cx="8653590" cy="65793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692" y="2299665"/>
              <a:ext cx="7393064" cy="66929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98788" y="1448827"/>
            <a:ext cx="3050540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15"/>
              <a:t>Р</a:t>
            </a:r>
            <a:r>
              <a:rPr dirty="0" spc="-655"/>
              <a:t>7</a:t>
            </a:r>
            <a:r>
              <a:rPr dirty="0" spc="-25"/>
              <a:t>-</a:t>
            </a:r>
            <a:r>
              <a:rPr dirty="0" spc="-530"/>
              <a:t>О</a:t>
            </a:r>
            <a:r>
              <a:rPr dirty="0" spc="-270"/>
              <a:t>Ф</a:t>
            </a:r>
            <a:r>
              <a:rPr dirty="0" spc="-415"/>
              <a:t>И</a:t>
            </a:r>
            <a:r>
              <a:rPr dirty="0" spc="-495"/>
              <a:t>С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98788" y="2707323"/>
            <a:ext cx="7720330" cy="6017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2230">
              <a:lnSpc>
                <a:spcPct val="108200"/>
              </a:lnSpc>
              <a:spcBef>
                <a:spcPts val="100"/>
              </a:spcBef>
            </a:pPr>
            <a:r>
              <a:rPr dirty="0" sz="2600" spc="-240" b="1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35" b="1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245" b="1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80" b="1">
                <a:solidFill>
                  <a:srgbClr val="0E2937"/>
                </a:solidFill>
                <a:latin typeface="Tahoma"/>
                <a:cs typeface="Tahoma"/>
              </a:rPr>
              <a:t>ч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245" b="1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405" b="1">
                <a:solidFill>
                  <a:srgbClr val="0E2937"/>
                </a:solidFill>
                <a:latin typeface="Tahoma"/>
                <a:cs typeface="Tahoma"/>
              </a:rPr>
              <a:t>ф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70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я  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20" b="1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55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0" b="1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-55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0" b="1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20" b="1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и  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взаимоотношениями </a:t>
            </a:r>
            <a:r>
              <a:rPr dirty="0" sz="2600" spc="-70" b="1">
                <a:solidFill>
                  <a:srgbClr val="0E2937"/>
                </a:solidFill>
                <a:latin typeface="Tahoma"/>
                <a:cs typeface="Tahoma"/>
              </a:rPr>
              <a:t>с 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клиентами </a:t>
            </a:r>
            <a:r>
              <a:rPr dirty="0" sz="2600" spc="-125" b="1">
                <a:solidFill>
                  <a:srgbClr val="0E2937"/>
                </a:solidFill>
                <a:latin typeface="Tahoma"/>
                <a:cs typeface="Tahoma"/>
              </a:rPr>
              <a:t>в 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едином 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.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229" b="1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-50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3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50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525" b="1">
                <a:solidFill>
                  <a:srgbClr val="0E2937"/>
                </a:solidFill>
                <a:latin typeface="Tahoma"/>
                <a:cs typeface="Tahoma"/>
              </a:rPr>
              <a:t>«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315" b="1">
                <a:solidFill>
                  <a:srgbClr val="0E2937"/>
                </a:solidFill>
                <a:latin typeface="Tahoma"/>
                <a:cs typeface="Tahoma"/>
              </a:rPr>
              <a:t>7</a:t>
            </a:r>
            <a:r>
              <a:rPr dirty="0" sz="2600" spc="-520" b="1">
                <a:solidFill>
                  <a:srgbClr val="0E2937"/>
                </a:solidFill>
                <a:latin typeface="Tahoma"/>
                <a:cs typeface="Tahoma"/>
              </a:rPr>
              <a:t>»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30" b="1">
                <a:solidFill>
                  <a:srgbClr val="0E2937"/>
                </a:solidFill>
                <a:latin typeface="Tahoma"/>
                <a:cs typeface="Tahoma"/>
              </a:rPr>
              <a:t>э</a:t>
            </a:r>
            <a:r>
              <a:rPr dirty="0" sz="2600" spc="-55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50" b="1">
                <a:solidFill>
                  <a:srgbClr val="0E2937"/>
                </a:solidFill>
                <a:latin typeface="Tahoma"/>
                <a:cs typeface="Tahoma"/>
              </a:rPr>
              <a:t>г  </a:t>
            </a:r>
            <a:r>
              <a:rPr dirty="0" sz="2600" spc="-5" b="1">
                <a:solidFill>
                  <a:srgbClr val="0E2937"/>
                </a:solidFill>
                <a:latin typeface="Tahoma"/>
                <a:cs typeface="Tahoma"/>
              </a:rPr>
              <a:t>M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i</a:t>
            </a:r>
            <a:r>
              <a:rPr dirty="0" sz="2600" spc="-85" b="1">
                <a:solidFill>
                  <a:srgbClr val="0E2937"/>
                </a:solidFill>
                <a:latin typeface="Tahoma"/>
                <a:cs typeface="Tahoma"/>
              </a:rPr>
              <a:t>c</a:t>
            </a:r>
            <a:r>
              <a:rPr dirty="0" sz="2600" spc="-60" b="1">
                <a:solidFill>
                  <a:srgbClr val="0E2937"/>
                </a:solidFill>
                <a:latin typeface="Tahoma"/>
                <a:cs typeface="Tahoma"/>
              </a:rPr>
              <a:t>r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o</a:t>
            </a:r>
            <a:r>
              <a:rPr dirty="0" sz="2600" b="1">
                <a:solidFill>
                  <a:srgbClr val="0E2937"/>
                </a:solidFill>
                <a:latin typeface="Tahoma"/>
                <a:cs typeface="Tahoma"/>
              </a:rPr>
              <a:t>s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o</a:t>
            </a:r>
            <a:r>
              <a:rPr dirty="0" sz="2600" spc="25" b="1">
                <a:solidFill>
                  <a:srgbClr val="0E2937"/>
                </a:solidFill>
                <a:latin typeface="Tahoma"/>
                <a:cs typeface="Tahoma"/>
              </a:rPr>
              <a:t>f</a:t>
            </a:r>
            <a:r>
              <a:rPr dirty="0" sz="2600" spc="-45" b="1">
                <a:solidFill>
                  <a:srgbClr val="0E2937"/>
                </a:solidFill>
                <a:latin typeface="Tahoma"/>
                <a:cs typeface="Tahoma"/>
              </a:rPr>
              <a:t>t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254" b="1">
                <a:solidFill>
                  <a:srgbClr val="0E2937"/>
                </a:solidFill>
                <a:latin typeface="Tahoma"/>
                <a:cs typeface="Tahoma"/>
              </a:rPr>
              <a:t>O</a:t>
            </a:r>
            <a:r>
              <a:rPr dirty="0" sz="2600" spc="25" b="1">
                <a:solidFill>
                  <a:srgbClr val="0E2937"/>
                </a:solidFill>
                <a:latin typeface="Tahoma"/>
                <a:cs typeface="Tahoma"/>
              </a:rPr>
              <a:t>ff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i</a:t>
            </a:r>
            <a:r>
              <a:rPr dirty="0" sz="2600" spc="-85" b="1">
                <a:solidFill>
                  <a:srgbClr val="0E2937"/>
                </a:solidFill>
                <a:latin typeface="Tahoma"/>
                <a:cs typeface="Tahoma"/>
              </a:rPr>
              <a:t>c</a:t>
            </a:r>
            <a:r>
              <a:rPr dirty="0" sz="2600" spc="-125" b="1">
                <a:solidFill>
                  <a:srgbClr val="0E2937"/>
                </a:solidFill>
                <a:latin typeface="Tahoma"/>
                <a:cs typeface="Tahoma"/>
              </a:rPr>
              <a:t>e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50" b="1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290" b="1">
                <a:solidFill>
                  <a:srgbClr val="0E2937"/>
                </a:solidFill>
                <a:latin typeface="Tahoma"/>
                <a:cs typeface="Tahoma"/>
              </a:rPr>
              <a:t>ю</a:t>
            </a:r>
            <a:r>
              <a:rPr dirty="0" sz="2600" spc="-215" b="1">
                <a:solidFill>
                  <a:srgbClr val="0E2937"/>
                </a:solidFill>
                <a:latin typeface="Tahoma"/>
                <a:cs typeface="Tahoma"/>
              </a:rPr>
              <a:t>щ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270" b="1">
                <a:solidFill>
                  <a:srgbClr val="0E2937"/>
                </a:solidFill>
                <a:latin typeface="Tahoma"/>
                <a:cs typeface="Tahoma"/>
              </a:rPr>
              <a:t>ш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55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90" b="1">
                <a:solidFill>
                  <a:srgbClr val="0E2937"/>
                </a:solidFill>
                <a:latin typeface="Tahoma"/>
                <a:cs typeface="Tahoma"/>
              </a:rPr>
              <a:t>ь  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25" b="1">
                <a:solidFill>
                  <a:srgbClr val="0E2937"/>
                </a:solidFill>
                <a:latin typeface="Tahoma"/>
                <a:cs typeface="Tahoma"/>
              </a:rPr>
              <a:t>ц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85" b="1">
                <a:solidFill>
                  <a:srgbClr val="0E2937"/>
                </a:solidFill>
                <a:latin typeface="Tahoma"/>
                <a:cs typeface="Tahoma"/>
              </a:rPr>
              <a:t>ю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сс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ий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х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25" b="1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00">
              <a:latin typeface="Tahoma"/>
              <a:cs typeface="Tahoma"/>
            </a:endParaRPr>
          </a:p>
          <a:p>
            <a:pPr marL="12700" marR="5080">
              <a:lnSpc>
                <a:spcPct val="108200"/>
              </a:lnSpc>
              <a:spcBef>
                <a:spcPts val="5"/>
              </a:spcBef>
            </a:pP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Позволяет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планировать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рабочие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5">
                <a:solidFill>
                  <a:srgbClr val="0E2937"/>
                </a:solidFill>
                <a:latin typeface="Tahoma"/>
                <a:cs typeface="Tahoma"/>
              </a:rPr>
              <a:t>задачи,</a:t>
            </a:r>
            <a:r>
              <a:rPr dirty="0" sz="2600" spc="-225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5">
                <a:solidFill>
                  <a:srgbClr val="0E2937"/>
                </a:solidFill>
                <a:latin typeface="Tahoma"/>
                <a:cs typeface="Tahoma"/>
              </a:rPr>
              <a:t>хранить </a:t>
            </a:r>
            <a:r>
              <a:rPr dirty="0" sz="2600" spc="-80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и  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15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 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инструменты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социальной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">
                <a:solidFill>
                  <a:srgbClr val="0E2937"/>
                </a:solidFill>
                <a:latin typeface="Tahoma"/>
                <a:cs typeface="Tahoma"/>
              </a:rPr>
              <a:t>сети,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5">
                <a:solidFill>
                  <a:srgbClr val="0E2937"/>
                </a:solidFill>
                <a:latin typeface="Tahoma"/>
                <a:cs typeface="Tahoma"/>
              </a:rPr>
              <a:t>такие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0E2937"/>
                </a:solidFill>
                <a:latin typeface="Tahoma"/>
                <a:cs typeface="Tahoma"/>
              </a:rPr>
              <a:t>как</a:t>
            </a:r>
            <a:r>
              <a:rPr dirty="0" sz="2600" spc="-225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5">
                <a:solidFill>
                  <a:srgbClr val="0E2937"/>
                </a:solidFill>
                <a:latin typeface="Tahoma"/>
                <a:cs typeface="Tahoma"/>
              </a:rPr>
              <a:t>блоги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 </a:t>
            </a:r>
            <a:r>
              <a:rPr dirty="0" sz="2600" spc="-80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35">
                <a:solidFill>
                  <a:srgbClr val="0E2937"/>
                </a:solidFill>
                <a:latin typeface="Tahoma"/>
                <a:cs typeface="Tahoma"/>
              </a:rPr>
              <a:t>ф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-215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114">
                <a:solidFill>
                  <a:srgbClr val="0E2937"/>
                </a:solidFill>
                <a:latin typeface="Tahoma"/>
                <a:cs typeface="Tahoma"/>
              </a:rPr>
              <a:t>ж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щ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60">
                <a:solidFill>
                  <a:srgbClr val="0E2937"/>
                </a:solidFill>
                <a:latin typeface="Tahoma"/>
                <a:cs typeface="Tahoma"/>
              </a:rPr>
              <a:t>ч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лл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а  </a:t>
            </a:r>
            <a:r>
              <a:rPr dirty="0" sz="2600" spc="-60">
                <a:solidFill>
                  <a:srgbClr val="0E2937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ю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мм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а  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оо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щ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1318" y="11"/>
            <a:ext cx="14336680" cy="102869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132" y="1565223"/>
            <a:ext cx="4270375" cy="817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200" spc="-305"/>
              <a:t>АТОМЭНЕРГО</a:t>
            </a:r>
            <a:endParaRPr sz="5200"/>
          </a:p>
        </p:txBody>
      </p:sp>
      <p:sp>
        <p:nvSpPr>
          <p:cNvPr id="4" name="object 4"/>
          <p:cNvSpPr txBox="1"/>
          <p:nvPr/>
        </p:nvSpPr>
        <p:spPr>
          <a:xfrm>
            <a:off x="770132" y="2796134"/>
            <a:ext cx="7181215" cy="5328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-229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240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и  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может </a:t>
            </a:r>
            <a:r>
              <a:rPr dirty="0" sz="2600" spc="-140" b="1">
                <a:solidFill>
                  <a:srgbClr val="202F61"/>
                </a:solidFill>
                <a:latin typeface="Tahoma"/>
                <a:cs typeface="Tahoma"/>
              </a:rPr>
              <a:t>быть 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использована в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атомной,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80" b="1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405" b="1">
                <a:solidFill>
                  <a:srgbClr val="202F61"/>
                </a:solidFill>
                <a:latin typeface="Tahoma"/>
                <a:cs typeface="Tahoma"/>
              </a:rPr>
              <a:t>ф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80" b="1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,  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нефтеперерабатывающей, 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газовой, 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 </a:t>
            </a:r>
            <a:r>
              <a:rPr dirty="0" sz="2600" spc="-110" b="1">
                <a:solidFill>
                  <a:srgbClr val="202F61"/>
                </a:solidFill>
                <a:latin typeface="Tahoma"/>
                <a:cs typeface="Tahoma"/>
              </a:rPr>
              <a:t>других </a:t>
            </a:r>
            <a:r>
              <a:rPr dirty="0" sz="2600" spc="-75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270" b="1">
                <a:solidFill>
                  <a:srgbClr val="202F61"/>
                </a:solidFill>
                <a:latin typeface="Tahoma"/>
                <a:cs typeface="Tahoma"/>
              </a:rPr>
              <a:t>ш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00">
              <a:latin typeface="Tahoma"/>
              <a:cs typeface="Tahoma"/>
            </a:endParaRPr>
          </a:p>
          <a:p>
            <a:pPr marL="12700" marR="651510">
              <a:lnSpc>
                <a:spcPct val="108200"/>
              </a:lnSpc>
            </a:pPr>
            <a:r>
              <a:rPr dirty="0" sz="2600" spc="-3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409">
                <a:solidFill>
                  <a:srgbClr val="646056"/>
                </a:solidFill>
                <a:latin typeface="Tahoma"/>
                <a:cs typeface="Tahoma"/>
              </a:rPr>
              <a:t>1</a:t>
            </a:r>
            <a:r>
              <a:rPr dirty="0" sz="2600" spc="125">
                <a:solidFill>
                  <a:srgbClr val="646056"/>
                </a:solidFill>
                <a:latin typeface="Tahoma"/>
                <a:cs typeface="Tahoma"/>
              </a:rPr>
              <a:t>00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%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а  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импортозамещение</a:t>
            </a:r>
            <a:r>
              <a:rPr dirty="0" sz="2600" spc="-22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>
                <a:solidFill>
                  <a:srgbClr val="646056"/>
                </a:solidFill>
                <a:latin typeface="Tahoma"/>
                <a:cs typeface="Tahoma"/>
              </a:rPr>
              <a:t>ЦКБА</a:t>
            </a:r>
            <a:r>
              <a:rPr dirty="0" sz="2600" spc="-220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35">
                <a:solidFill>
                  <a:srgbClr val="646056"/>
                </a:solidFill>
                <a:latin typeface="Tahoma"/>
                <a:cs typeface="Tahoma"/>
              </a:rPr>
              <a:t>(Киев,</a:t>
            </a:r>
            <a:r>
              <a:rPr dirty="0" sz="2600" spc="-22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Украина) </a:t>
            </a:r>
            <a:r>
              <a:rPr dirty="0" sz="2600" spc="-795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114">
                <a:solidFill>
                  <a:srgbClr val="646056"/>
                </a:solidFill>
                <a:latin typeface="Tahoma"/>
                <a:cs typeface="Tahoma"/>
              </a:rPr>
              <a:t>O</a:t>
            </a:r>
            <a:r>
              <a:rPr dirty="0" sz="2600" spc="-25">
                <a:solidFill>
                  <a:srgbClr val="646056"/>
                </a:solidFill>
                <a:latin typeface="Tahoma"/>
                <a:cs typeface="Tahoma"/>
              </a:rPr>
              <a:t>R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A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C</a:t>
            </a:r>
            <a:r>
              <a:rPr dirty="0" sz="2600" spc="-110">
                <a:solidFill>
                  <a:srgbClr val="646056"/>
                </a:solidFill>
                <a:latin typeface="Tahoma"/>
                <a:cs typeface="Tahoma"/>
              </a:rPr>
              <a:t>O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70">
                <a:solidFill>
                  <a:srgbClr val="646056"/>
                </a:solidFill>
                <a:latin typeface="Tahoma"/>
                <a:cs typeface="Tahoma"/>
              </a:rPr>
              <a:t>(</a:t>
            </a:r>
            <a:r>
              <a:rPr dirty="0" sz="2600" spc="-55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-70">
                <a:solidFill>
                  <a:srgbClr val="646056"/>
                </a:solidFill>
                <a:latin typeface="Tahoma"/>
                <a:cs typeface="Tahoma"/>
              </a:rPr>
              <a:t>)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.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ь</a:t>
            </a:r>
            <a:r>
              <a:rPr dirty="0" sz="2600" spc="-135">
                <a:solidFill>
                  <a:srgbClr val="646056"/>
                </a:solidFill>
                <a:latin typeface="Tahoma"/>
                <a:cs typeface="Tahoma"/>
              </a:rPr>
              <a:t>ф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  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й  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ю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ю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а 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75">
                <a:solidFill>
                  <a:srgbClr val="646056"/>
                </a:solidFill>
                <a:latin typeface="Tahoma"/>
                <a:cs typeface="Tahoma"/>
              </a:rPr>
              <a:t>Э</a:t>
            </a:r>
            <a:r>
              <a:rPr dirty="0" sz="2600" spc="-9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endParaRPr sz="26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2973" y="1739912"/>
            <a:ext cx="8300072" cy="7518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5495495"/>
            <a:ext cx="4051935" cy="806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dirty="0" sz="2400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400" spc="3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400" spc="95">
                <a:solidFill>
                  <a:srgbClr val="0E2937"/>
                </a:solidFill>
                <a:latin typeface="Tahoma"/>
                <a:cs typeface="Tahoma"/>
              </a:rPr>
              <a:t>х</a:t>
            </a:r>
            <a:r>
              <a:rPr dirty="0" sz="2400" spc="50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400" spc="3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400" spc="8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400" spc="100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400" spc="-22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400" spc="-22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400" spc="8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400" spc="-90">
                <a:solidFill>
                  <a:srgbClr val="0E2937"/>
                </a:solidFill>
                <a:latin typeface="Tahoma"/>
                <a:cs typeface="Tahoma"/>
              </a:rPr>
              <a:t>ф</a:t>
            </a:r>
            <a:r>
              <a:rPr dirty="0" sz="2400" spc="3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400" spc="8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400" spc="3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400" spc="-22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400" spc="90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400" spc="8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400" spc="100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4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х  </a:t>
            </a:r>
            <a:r>
              <a:rPr dirty="0" sz="2400" spc="6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400" spc="3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400" spc="95">
                <a:solidFill>
                  <a:srgbClr val="0E2937"/>
                </a:solidFill>
                <a:latin typeface="Tahoma"/>
                <a:cs typeface="Tahoma"/>
              </a:rPr>
              <a:t>х</a:t>
            </a:r>
            <a:r>
              <a:rPr dirty="0" sz="2400" spc="50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400" spc="2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400" spc="120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400" spc="55">
                <a:solidFill>
                  <a:srgbClr val="0E2937"/>
                </a:solidFill>
                <a:latin typeface="Tahoma"/>
                <a:cs typeface="Tahoma"/>
              </a:rPr>
              <a:t>ий</a:t>
            </a:r>
            <a:r>
              <a:rPr dirty="0" sz="2400" spc="-22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400" spc="-105">
                <a:solidFill>
                  <a:srgbClr val="0E2937"/>
                </a:solidFill>
                <a:latin typeface="Tahoma"/>
                <a:cs typeface="Tahoma"/>
              </a:rPr>
              <a:t>"</a:t>
            </a:r>
            <a:r>
              <a:rPr dirty="0" sz="2400" spc="6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400" spc="50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400" spc="100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400" spc="90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400" spc="85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4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400" spc="50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400" spc="100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400" spc="7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400" spc="-105">
                <a:solidFill>
                  <a:srgbClr val="0E2937"/>
                </a:solidFill>
                <a:latin typeface="Tahoma"/>
                <a:cs typeface="Tahoma"/>
              </a:rPr>
              <a:t>"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2016900"/>
            <a:ext cx="5332095" cy="2218055"/>
          </a:xfrm>
          <a:prstGeom prst="rect"/>
        </p:spPr>
        <p:txBody>
          <a:bodyPr wrap="square" lIns="0" tIns="26034" rIns="0" bIns="0" rtlCol="0" vert="horz">
            <a:spAutoFit/>
          </a:bodyPr>
          <a:lstStyle/>
          <a:p>
            <a:pPr marL="12700" marR="5080">
              <a:lnSpc>
                <a:spcPts val="8630"/>
              </a:lnSpc>
              <a:spcBef>
                <a:spcPts val="204"/>
              </a:spcBef>
            </a:pPr>
            <a:r>
              <a:rPr dirty="0" sz="7200" spc="-210" b="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7200" spc="-35" b="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7200" spc="190" b="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7200" spc="-210" b="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7200" spc="170" b="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7200" spc="75" b="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7200" spc="-280" b="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7200" spc="-655" b="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7200" spc="130" b="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7200" spc="125" b="0">
                <a:solidFill>
                  <a:srgbClr val="0E2937"/>
                </a:solidFill>
                <a:latin typeface="Tahoma"/>
                <a:cs typeface="Tahoma"/>
              </a:rPr>
              <a:t>А  </a:t>
            </a:r>
            <a:r>
              <a:rPr dirty="0" sz="7200" spc="185" b="0">
                <a:solidFill>
                  <a:srgbClr val="0E2937"/>
                </a:solidFill>
                <a:latin typeface="Tahoma"/>
                <a:cs typeface="Tahoma"/>
              </a:rPr>
              <a:t>ВНИМАНИЕ</a:t>
            </a:r>
            <a:endParaRPr sz="72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99850" y="4047786"/>
            <a:ext cx="9658985" cy="0"/>
          </a:xfrm>
          <a:custGeom>
            <a:avLst/>
            <a:gdLst/>
            <a:ahLst/>
            <a:cxnLst/>
            <a:rect l="l" t="t" r="r" b="b"/>
            <a:pathLst>
              <a:path w="9658985" h="0">
                <a:moveTo>
                  <a:pt x="0" y="0"/>
                </a:moveTo>
                <a:lnTo>
                  <a:pt x="9658406" y="0"/>
                </a:lnTo>
              </a:path>
            </a:pathLst>
          </a:custGeom>
          <a:ln w="9524">
            <a:solidFill>
              <a:srgbClr val="0E293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99850" y="6249044"/>
            <a:ext cx="9658985" cy="0"/>
          </a:xfrm>
          <a:custGeom>
            <a:avLst/>
            <a:gdLst/>
            <a:ahLst/>
            <a:cxnLst/>
            <a:rect l="l" t="t" r="r" b="b"/>
            <a:pathLst>
              <a:path w="9658985" h="0">
                <a:moveTo>
                  <a:pt x="0" y="0"/>
                </a:moveTo>
                <a:lnTo>
                  <a:pt x="9658406" y="0"/>
                </a:lnTo>
              </a:path>
            </a:pathLst>
          </a:custGeom>
          <a:ln w="9524">
            <a:solidFill>
              <a:srgbClr val="0E293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536546" y="3361228"/>
            <a:ext cx="290322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15">
                <a:solidFill>
                  <a:srgbClr val="0E2937"/>
                </a:solidFill>
                <a:latin typeface="Tahoma"/>
                <a:cs typeface="Tahoma"/>
              </a:rPr>
              <a:t>ITPARK-NN.RU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6430" y="5591291"/>
            <a:ext cx="377190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610">
                <a:solidFill>
                  <a:srgbClr val="0E2937"/>
                </a:solidFill>
                <a:latin typeface="Tahoma"/>
                <a:cs typeface="Tahoma"/>
              </a:rPr>
              <a:t>+</a:t>
            </a:r>
            <a:r>
              <a:rPr dirty="0" sz="3400" spc="-110">
                <a:solidFill>
                  <a:srgbClr val="0E2937"/>
                </a:solidFill>
                <a:latin typeface="Tahoma"/>
                <a:cs typeface="Tahoma"/>
              </a:rPr>
              <a:t>7</a:t>
            </a:r>
            <a:r>
              <a:rPr dirty="0" sz="3400" spc="-31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3400" spc="-85">
                <a:solidFill>
                  <a:srgbClr val="0E2937"/>
                </a:solidFill>
                <a:latin typeface="Tahoma"/>
                <a:cs typeface="Tahoma"/>
              </a:rPr>
              <a:t>(</a:t>
            </a:r>
            <a:r>
              <a:rPr dirty="0" sz="3400" spc="200">
                <a:solidFill>
                  <a:srgbClr val="0E2937"/>
                </a:solidFill>
                <a:latin typeface="Tahoma"/>
                <a:cs typeface="Tahoma"/>
              </a:rPr>
              <a:t>8</a:t>
            </a:r>
            <a:r>
              <a:rPr dirty="0" sz="3400" spc="30">
                <a:solidFill>
                  <a:srgbClr val="0E2937"/>
                </a:solidFill>
                <a:latin typeface="Tahoma"/>
                <a:cs typeface="Tahoma"/>
              </a:rPr>
              <a:t>3</a:t>
            </a:r>
            <a:r>
              <a:rPr dirty="0" sz="3400" spc="-495">
                <a:solidFill>
                  <a:srgbClr val="0E2937"/>
                </a:solidFill>
                <a:latin typeface="Tahoma"/>
                <a:cs typeface="Tahoma"/>
              </a:rPr>
              <a:t>1</a:t>
            </a:r>
            <a:r>
              <a:rPr dirty="0" sz="3400" spc="-80">
                <a:solidFill>
                  <a:srgbClr val="0E2937"/>
                </a:solidFill>
                <a:latin typeface="Tahoma"/>
                <a:cs typeface="Tahoma"/>
              </a:rPr>
              <a:t>)</a:t>
            </a:r>
            <a:r>
              <a:rPr dirty="0" sz="3400" spc="-31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3400" spc="50">
                <a:solidFill>
                  <a:srgbClr val="0E2937"/>
                </a:solidFill>
                <a:latin typeface="Tahoma"/>
                <a:cs typeface="Tahoma"/>
              </a:rPr>
              <a:t>2</a:t>
            </a:r>
            <a:r>
              <a:rPr dirty="0" sz="3400" spc="-114">
                <a:solidFill>
                  <a:srgbClr val="0E2937"/>
                </a:solidFill>
                <a:latin typeface="Tahoma"/>
                <a:cs typeface="Tahoma"/>
              </a:rPr>
              <a:t>7</a:t>
            </a:r>
            <a:r>
              <a:rPr dirty="0" sz="3400" spc="-35">
                <a:solidFill>
                  <a:srgbClr val="0E2937"/>
                </a:solidFill>
                <a:latin typeface="Tahoma"/>
                <a:cs typeface="Tahoma"/>
              </a:rPr>
              <a:t>5</a:t>
            </a:r>
            <a:r>
              <a:rPr dirty="0" sz="3400" spc="260">
                <a:solidFill>
                  <a:srgbClr val="0E2937"/>
                </a:solidFill>
                <a:latin typeface="Tahoma"/>
                <a:cs typeface="Tahoma"/>
              </a:rPr>
              <a:t>-</a:t>
            </a:r>
            <a:r>
              <a:rPr dirty="0" sz="3400" spc="200">
                <a:solidFill>
                  <a:srgbClr val="0E2937"/>
                </a:solidFill>
                <a:latin typeface="Tahoma"/>
                <a:cs typeface="Tahoma"/>
              </a:rPr>
              <a:t>80</a:t>
            </a:r>
            <a:r>
              <a:rPr dirty="0" sz="3400" spc="260">
                <a:solidFill>
                  <a:srgbClr val="0E2937"/>
                </a:solidFill>
                <a:latin typeface="Tahoma"/>
                <a:cs typeface="Tahoma"/>
              </a:rPr>
              <a:t>-</a:t>
            </a:r>
            <a:r>
              <a:rPr dirty="0" sz="3400" spc="50">
                <a:solidFill>
                  <a:srgbClr val="0E2937"/>
                </a:solidFill>
                <a:latin typeface="Tahoma"/>
                <a:cs typeface="Tahoma"/>
              </a:rPr>
              <a:t>2</a:t>
            </a:r>
            <a:r>
              <a:rPr dirty="0" sz="3400" spc="204">
                <a:solidFill>
                  <a:srgbClr val="0E2937"/>
                </a:solidFill>
                <a:latin typeface="Tahoma"/>
                <a:cs typeface="Tahoma"/>
              </a:rPr>
              <a:t>0</a:t>
            </a:r>
            <a:endParaRPr sz="3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41938" y="1"/>
            <a:ext cx="7746365" cy="10287000"/>
            <a:chOff x="10541938" y="1"/>
            <a:chExt cx="77463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0346" y="1"/>
              <a:ext cx="6323458" cy="45766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89532" y="4300884"/>
              <a:ext cx="5598467" cy="59861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41938" y="898736"/>
              <a:ext cx="5922964" cy="84963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3500" y="2036047"/>
            <a:ext cx="4578985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75"/>
              <a:t>А</a:t>
            </a:r>
            <a:r>
              <a:rPr dirty="0" spc="-525"/>
              <a:t>О</a:t>
            </a:r>
            <a:r>
              <a:rPr dirty="0" spc="-405"/>
              <a:t> </a:t>
            </a:r>
            <a:r>
              <a:rPr dirty="0" spc="-680"/>
              <a:t>"</a:t>
            </a:r>
            <a:r>
              <a:rPr dirty="0" spc="-120"/>
              <a:t>Т</a:t>
            </a:r>
            <a:r>
              <a:rPr dirty="0" spc="-265"/>
              <a:t>Е</a:t>
            </a:r>
            <a:r>
              <a:rPr dirty="0" spc="-620"/>
              <a:t>Л</a:t>
            </a:r>
            <a:r>
              <a:rPr dirty="0" spc="-400"/>
              <a:t>.</a:t>
            </a:r>
            <a:r>
              <a:rPr dirty="0" spc="-455"/>
              <a:t>К</a:t>
            </a:r>
            <a:r>
              <a:rPr dirty="0" spc="-530"/>
              <a:t>О</a:t>
            </a:r>
            <a:r>
              <a:rPr dirty="0" spc="5"/>
              <a:t>М</a:t>
            </a:r>
            <a:r>
              <a:rPr dirty="0" spc="-675"/>
              <a:t>"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43500" y="3413850"/>
            <a:ext cx="7173595" cy="3560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2720">
              <a:lnSpc>
                <a:spcPct val="108200"/>
              </a:lnSpc>
              <a:spcBef>
                <a:spcPts val="100"/>
              </a:spcBef>
            </a:pP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Востребованные 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телекоммуникационные 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 </a:t>
            </a:r>
            <a:r>
              <a:rPr dirty="0" sz="2600" spc="-75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80" b="1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" b="1">
                <a:solidFill>
                  <a:srgbClr val="202F61"/>
                </a:solidFill>
                <a:latin typeface="Tahoma"/>
                <a:cs typeface="Tahoma"/>
              </a:rPr>
              <a:t>-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240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е  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405" b="1">
                <a:solidFill>
                  <a:srgbClr val="202F61"/>
                </a:solidFill>
                <a:latin typeface="Tahoma"/>
                <a:cs typeface="Tahoma"/>
              </a:rPr>
              <a:t>ф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240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Tahoma"/>
              <a:cs typeface="Tahoma"/>
            </a:endParaRPr>
          </a:p>
          <a:p>
            <a:pPr marL="12700" marR="1327785">
              <a:lnSpc>
                <a:spcPct val="108200"/>
              </a:lnSpc>
              <a:buAutoNum type="arabicParenR"/>
              <a:tabLst>
                <a:tab pos="334645" algn="l"/>
              </a:tabLst>
            </a:pPr>
            <a:r>
              <a:rPr dirty="0" sz="2600" spc="-30">
                <a:solidFill>
                  <a:srgbClr val="53585C"/>
                </a:solidFill>
                <a:latin typeface="Tahoma"/>
                <a:cs typeface="Tahoma"/>
              </a:rPr>
              <a:t>П</a:t>
            </a:r>
            <a:r>
              <a:rPr dirty="0" sz="2600" spc="-15">
                <a:solidFill>
                  <a:srgbClr val="53585C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53585C"/>
                </a:solidFill>
                <a:latin typeface="Tahoma"/>
                <a:cs typeface="Tahoma"/>
              </a:rPr>
              <a:t>т</a:t>
            </a:r>
            <a:r>
              <a:rPr dirty="0" sz="2600" spc="-135">
                <a:solidFill>
                  <a:srgbClr val="53585C"/>
                </a:solidFill>
                <a:latin typeface="Tahoma"/>
                <a:cs typeface="Tahoma"/>
              </a:rPr>
              <a:t>ф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р</a:t>
            </a:r>
            <a:r>
              <a:rPr dirty="0" sz="2600" spc="250">
                <a:solidFill>
                  <a:srgbClr val="53585C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53585C"/>
                </a:solidFill>
                <a:latin typeface="Tahoma"/>
                <a:cs typeface="Tahoma"/>
              </a:rPr>
              <a:t>д</a:t>
            </a:r>
            <a:r>
              <a:rPr dirty="0" sz="2600" spc="-15">
                <a:solidFill>
                  <a:srgbClr val="53585C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53585C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53585C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и</a:t>
            </a:r>
            <a:r>
              <a:rPr dirty="0" sz="2600" spc="30">
                <a:solidFill>
                  <a:srgbClr val="53585C"/>
                </a:solidFill>
                <a:latin typeface="Tahoma"/>
                <a:cs typeface="Tahoma"/>
              </a:rPr>
              <a:t>д</a:t>
            </a:r>
            <a:r>
              <a:rPr dirty="0" sz="2600" spc="15">
                <a:solidFill>
                  <a:srgbClr val="53585C"/>
                </a:solidFill>
                <a:latin typeface="Tahoma"/>
                <a:cs typeface="Tahoma"/>
              </a:rPr>
              <a:t>е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53585C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53585C"/>
                </a:solidFill>
                <a:latin typeface="Tahoma"/>
                <a:cs typeface="Tahoma"/>
              </a:rPr>
              <a:t>н</a:t>
            </a:r>
            <a:r>
              <a:rPr dirty="0" sz="2600" spc="-135">
                <a:solidFill>
                  <a:srgbClr val="53585C"/>
                </a:solidFill>
                <a:latin typeface="Tahoma"/>
                <a:cs typeface="Tahoma"/>
              </a:rPr>
              <a:t>ф</a:t>
            </a:r>
            <a:r>
              <a:rPr dirty="0" sz="2600" spc="15">
                <a:solidFill>
                  <a:srgbClr val="53585C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53585C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53585C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53585C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53585C"/>
                </a:solidFill>
                <a:latin typeface="Tahoma"/>
                <a:cs typeface="Tahoma"/>
              </a:rPr>
              <a:t>й  </a:t>
            </a:r>
            <a:r>
              <a:rPr dirty="0" sz="2600" spc="90">
                <a:solidFill>
                  <a:srgbClr val="53585C"/>
                </a:solidFill>
                <a:latin typeface="Tahoma"/>
                <a:cs typeface="Tahoma"/>
              </a:rPr>
              <a:t>m</a:t>
            </a:r>
            <a:r>
              <a:rPr dirty="0" sz="2600" spc="10">
                <a:solidFill>
                  <a:srgbClr val="53585C"/>
                </a:solidFill>
                <a:latin typeface="Tahoma"/>
                <a:cs typeface="Tahoma"/>
              </a:rPr>
              <a:t>ee</a:t>
            </a:r>
            <a:r>
              <a:rPr dirty="0" sz="2600" spc="80">
                <a:solidFill>
                  <a:srgbClr val="53585C"/>
                </a:solidFill>
                <a:latin typeface="Tahoma"/>
                <a:cs typeface="Tahoma"/>
              </a:rPr>
              <a:t>t</a:t>
            </a:r>
            <a:r>
              <a:rPr dirty="0" sz="2600" spc="-220">
                <a:solidFill>
                  <a:srgbClr val="53585C"/>
                </a:solidFill>
                <a:latin typeface="Tahoma"/>
                <a:cs typeface="Tahoma"/>
              </a:rPr>
              <a:t>.</a:t>
            </a:r>
            <a:r>
              <a:rPr dirty="0" sz="2600" spc="80">
                <a:solidFill>
                  <a:srgbClr val="53585C"/>
                </a:solidFill>
                <a:latin typeface="Tahoma"/>
                <a:cs typeface="Tahoma"/>
              </a:rPr>
              <a:t>t</a:t>
            </a:r>
            <a:r>
              <a:rPr dirty="0" sz="2600" spc="10">
                <a:solidFill>
                  <a:srgbClr val="53585C"/>
                </a:solidFill>
                <a:latin typeface="Tahoma"/>
                <a:cs typeface="Tahoma"/>
              </a:rPr>
              <a:t>e</a:t>
            </a:r>
            <a:r>
              <a:rPr dirty="0" sz="2600" spc="145">
                <a:solidFill>
                  <a:srgbClr val="53585C"/>
                </a:solidFill>
                <a:latin typeface="Tahoma"/>
                <a:cs typeface="Tahoma"/>
              </a:rPr>
              <a:t>l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c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o</a:t>
            </a:r>
            <a:r>
              <a:rPr dirty="0" sz="2600" spc="90">
                <a:solidFill>
                  <a:srgbClr val="53585C"/>
                </a:solidFill>
                <a:latin typeface="Tahoma"/>
                <a:cs typeface="Tahoma"/>
              </a:rPr>
              <a:t>m</a:t>
            </a:r>
            <a:r>
              <a:rPr dirty="0" sz="2600" spc="-220">
                <a:solidFill>
                  <a:srgbClr val="53585C"/>
                </a:solidFill>
                <a:latin typeface="Tahoma"/>
                <a:cs typeface="Tahoma"/>
              </a:rPr>
              <a:t>.</a:t>
            </a:r>
            <a:r>
              <a:rPr dirty="0" sz="2600" spc="45">
                <a:solidFill>
                  <a:srgbClr val="53585C"/>
                </a:solidFill>
                <a:latin typeface="Tahoma"/>
                <a:cs typeface="Tahoma"/>
              </a:rPr>
              <a:t>p</a:t>
            </a:r>
            <a:r>
              <a:rPr dirty="0" sz="2600" spc="80">
                <a:solidFill>
                  <a:srgbClr val="53585C"/>
                </a:solidFill>
                <a:latin typeface="Tahoma"/>
                <a:cs typeface="Tahoma"/>
              </a:rPr>
              <a:t>r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o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145">
                <a:solidFill>
                  <a:srgbClr val="53585C"/>
                </a:solidFill>
                <a:latin typeface="Tahoma"/>
                <a:cs typeface="Tahoma"/>
              </a:rPr>
              <a:t>–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53585C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53585C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о</a:t>
            </a:r>
            <a:r>
              <a:rPr dirty="0" sz="2600" spc="100">
                <a:solidFill>
                  <a:srgbClr val="53585C"/>
                </a:solidFill>
                <a:latin typeface="Tahoma"/>
                <a:cs typeface="Tahoma"/>
              </a:rPr>
              <a:t>г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5">
                <a:solidFill>
                  <a:srgbClr val="53585C"/>
                </a:solidFill>
                <a:latin typeface="Tahoma"/>
                <a:cs typeface="Tahoma"/>
              </a:rPr>
              <a:t>Z</a:t>
            </a:r>
            <a:r>
              <a:rPr dirty="0" sz="2600" spc="-114">
                <a:solidFill>
                  <a:srgbClr val="53585C"/>
                </a:solidFill>
                <a:latin typeface="Tahoma"/>
                <a:cs typeface="Tahoma"/>
              </a:rPr>
              <a:t>OO</a:t>
            </a:r>
            <a:r>
              <a:rPr dirty="0" sz="2600" spc="250">
                <a:solidFill>
                  <a:srgbClr val="53585C"/>
                </a:solidFill>
                <a:latin typeface="Tahoma"/>
                <a:cs typeface="Tahoma"/>
              </a:rPr>
              <a:t>M</a:t>
            </a:r>
            <a:r>
              <a:rPr dirty="0" sz="2600" spc="-330">
                <a:solidFill>
                  <a:srgbClr val="53585C"/>
                </a:solidFill>
                <a:latin typeface="Tahoma"/>
                <a:cs typeface="Tahoma"/>
              </a:rPr>
              <a:t>;</a:t>
            </a:r>
            <a:endParaRPr sz="2600">
              <a:latin typeface="Tahoma"/>
              <a:cs typeface="Tahoma"/>
            </a:endParaRPr>
          </a:p>
          <a:p>
            <a:pPr marL="12700" marR="5080">
              <a:lnSpc>
                <a:spcPct val="108200"/>
              </a:lnSpc>
              <a:buAutoNum type="arabicParenR"/>
              <a:tabLst>
                <a:tab pos="390525" algn="l"/>
              </a:tabLst>
            </a:pPr>
            <a:r>
              <a:rPr dirty="0" sz="2600" spc="250">
                <a:solidFill>
                  <a:srgbClr val="53585C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53585C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53585C"/>
                </a:solidFill>
                <a:latin typeface="Tahoma"/>
                <a:cs typeface="Tahoma"/>
              </a:rPr>
              <a:t>сс</a:t>
            </a:r>
            <a:r>
              <a:rPr dirty="0" sz="2600" spc="15">
                <a:solidFill>
                  <a:srgbClr val="53585C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53585C"/>
                </a:solidFill>
                <a:latin typeface="Tahoma"/>
                <a:cs typeface="Tahoma"/>
              </a:rPr>
              <a:t>н</a:t>
            </a:r>
            <a:r>
              <a:rPr dirty="0" sz="2600" spc="30">
                <a:solidFill>
                  <a:srgbClr val="53585C"/>
                </a:solidFill>
                <a:latin typeface="Tahoma"/>
                <a:cs typeface="Tahoma"/>
              </a:rPr>
              <a:t>д</a:t>
            </a:r>
            <a:r>
              <a:rPr dirty="0" sz="2600" spc="114">
                <a:solidFill>
                  <a:srgbClr val="53585C"/>
                </a:solidFill>
                <a:latin typeface="Tahoma"/>
                <a:cs typeface="Tahoma"/>
              </a:rPr>
              <a:t>ж</a:t>
            </a:r>
            <a:r>
              <a:rPr dirty="0" sz="2600" spc="15">
                <a:solidFill>
                  <a:srgbClr val="53585C"/>
                </a:solidFill>
                <a:latin typeface="Tahoma"/>
                <a:cs typeface="Tahoma"/>
              </a:rPr>
              <a:t>е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р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-75">
                <a:solidFill>
                  <a:srgbClr val="53585C"/>
                </a:solidFill>
                <a:latin typeface="Tahoma"/>
                <a:cs typeface="Tahoma"/>
              </a:rPr>
              <a:t>Э</a:t>
            </a:r>
            <a:r>
              <a:rPr dirty="0" sz="2600" spc="-40">
                <a:solidFill>
                  <a:srgbClr val="53585C"/>
                </a:solidFill>
                <a:latin typeface="Tahoma"/>
                <a:cs typeface="Tahoma"/>
              </a:rPr>
              <a:t>К</a:t>
            </a:r>
            <a:r>
              <a:rPr dirty="0" sz="2600" spc="-114">
                <a:solidFill>
                  <a:srgbClr val="53585C"/>
                </a:solidFill>
                <a:latin typeface="Tahoma"/>
                <a:cs typeface="Tahoma"/>
              </a:rPr>
              <a:t>О</a:t>
            </a:r>
            <a:r>
              <a:rPr dirty="0" sz="2600" spc="180">
                <a:solidFill>
                  <a:srgbClr val="53585C"/>
                </a:solidFill>
                <a:latin typeface="Tahoma"/>
                <a:cs typeface="Tahoma"/>
              </a:rPr>
              <a:t>Ф</a:t>
            </a:r>
            <a:r>
              <a:rPr dirty="0" sz="2600" spc="-114">
                <a:solidFill>
                  <a:srgbClr val="53585C"/>
                </a:solidFill>
                <a:latin typeface="Tahoma"/>
                <a:cs typeface="Tahoma"/>
              </a:rPr>
              <a:t>О</a:t>
            </a:r>
            <a:r>
              <a:rPr dirty="0" sz="2600" spc="-30">
                <a:solidFill>
                  <a:srgbClr val="53585C"/>
                </a:solidFill>
                <a:latin typeface="Tahoma"/>
                <a:cs typeface="Tahoma"/>
              </a:rPr>
              <a:t>Н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325">
                <a:solidFill>
                  <a:srgbClr val="53585C"/>
                </a:solidFill>
                <a:latin typeface="Tahoma"/>
                <a:cs typeface="Tahoma"/>
              </a:rPr>
              <a:t>/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-20">
                <a:solidFill>
                  <a:srgbClr val="53585C"/>
                </a:solidFill>
                <a:latin typeface="Tahoma"/>
                <a:cs typeface="Tahoma"/>
              </a:rPr>
              <a:t>E</a:t>
            </a:r>
            <a:r>
              <a:rPr dirty="0" sz="2600" spc="-95">
                <a:solidFill>
                  <a:srgbClr val="53585C"/>
                </a:solidFill>
                <a:latin typeface="Tahoma"/>
                <a:cs typeface="Tahoma"/>
              </a:rPr>
              <a:t>C</a:t>
            </a:r>
            <a:r>
              <a:rPr dirty="0" sz="2600" spc="-114">
                <a:solidFill>
                  <a:srgbClr val="53585C"/>
                </a:solidFill>
                <a:latin typeface="Tahoma"/>
                <a:cs typeface="Tahoma"/>
              </a:rPr>
              <a:t>O</a:t>
            </a:r>
            <a:r>
              <a:rPr dirty="0" sz="2600" spc="30">
                <a:solidFill>
                  <a:srgbClr val="53585C"/>
                </a:solidFill>
                <a:latin typeface="Tahoma"/>
                <a:cs typeface="Tahoma"/>
              </a:rPr>
              <a:t>F</a:t>
            </a:r>
            <a:r>
              <a:rPr dirty="0" sz="2600" spc="-114">
                <a:solidFill>
                  <a:srgbClr val="53585C"/>
                </a:solidFill>
                <a:latin typeface="Tahoma"/>
                <a:cs typeface="Tahoma"/>
              </a:rPr>
              <a:t>O</a:t>
            </a:r>
            <a:r>
              <a:rPr dirty="0" sz="2600" spc="80">
                <a:solidFill>
                  <a:srgbClr val="53585C"/>
                </a:solidFill>
                <a:latin typeface="Tahoma"/>
                <a:cs typeface="Tahoma"/>
              </a:rPr>
              <a:t>N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90">
                <a:solidFill>
                  <a:srgbClr val="53585C"/>
                </a:solidFill>
                <a:latin typeface="Tahoma"/>
                <a:cs typeface="Tahoma"/>
              </a:rPr>
              <a:t>m</a:t>
            </a:r>
            <a:r>
              <a:rPr dirty="0" sz="2600" spc="10">
                <a:solidFill>
                  <a:srgbClr val="53585C"/>
                </a:solidFill>
                <a:latin typeface="Tahoma"/>
                <a:cs typeface="Tahoma"/>
              </a:rPr>
              <a:t>e</a:t>
            </a:r>
            <a:r>
              <a:rPr dirty="0" sz="2600" spc="145">
                <a:solidFill>
                  <a:srgbClr val="53585C"/>
                </a:solidFill>
                <a:latin typeface="Tahoma"/>
                <a:cs typeface="Tahoma"/>
              </a:rPr>
              <a:t>ss</a:t>
            </a:r>
            <a:r>
              <a:rPr dirty="0" sz="2600" spc="10">
                <a:solidFill>
                  <a:srgbClr val="53585C"/>
                </a:solidFill>
                <a:latin typeface="Tahoma"/>
                <a:cs typeface="Tahoma"/>
              </a:rPr>
              <a:t>e</a:t>
            </a:r>
            <a:r>
              <a:rPr dirty="0" sz="2600" spc="45">
                <a:solidFill>
                  <a:srgbClr val="53585C"/>
                </a:solidFill>
                <a:latin typeface="Tahoma"/>
                <a:cs typeface="Tahoma"/>
              </a:rPr>
              <a:t>n</a:t>
            </a:r>
            <a:r>
              <a:rPr dirty="0" sz="2600" spc="-5">
                <a:solidFill>
                  <a:srgbClr val="53585C"/>
                </a:solidFill>
                <a:latin typeface="Tahoma"/>
                <a:cs typeface="Tahoma"/>
              </a:rPr>
              <a:t>g</a:t>
            </a:r>
            <a:r>
              <a:rPr dirty="0" sz="2600" spc="10">
                <a:solidFill>
                  <a:srgbClr val="53585C"/>
                </a:solidFill>
                <a:latin typeface="Tahoma"/>
                <a:cs typeface="Tahoma"/>
              </a:rPr>
              <a:t>e</a:t>
            </a:r>
            <a:r>
              <a:rPr dirty="0" sz="2600" spc="80">
                <a:solidFill>
                  <a:srgbClr val="53585C"/>
                </a:solidFill>
                <a:latin typeface="Tahoma"/>
                <a:cs typeface="Tahoma"/>
              </a:rPr>
              <a:t>r</a:t>
            </a:r>
            <a:r>
              <a:rPr dirty="0" sz="2600" spc="229">
                <a:solidFill>
                  <a:srgbClr val="53585C"/>
                </a:solidFill>
                <a:latin typeface="Tahoma"/>
                <a:cs typeface="Tahoma"/>
              </a:rPr>
              <a:t>-  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53585C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53585C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53585C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53585C"/>
                </a:solidFill>
                <a:latin typeface="Tahoma"/>
                <a:cs typeface="Tahoma"/>
              </a:rPr>
              <a:t>о</a:t>
            </a:r>
            <a:r>
              <a:rPr dirty="0" sz="2600" spc="100">
                <a:solidFill>
                  <a:srgbClr val="53585C"/>
                </a:solidFill>
                <a:latin typeface="Tahoma"/>
                <a:cs typeface="Tahoma"/>
              </a:rPr>
              <a:t>г</a:t>
            </a:r>
            <a:r>
              <a:rPr dirty="0" sz="2600" spc="-229">
                <a:solidFill>
                  <a:srgbClr val="53585C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53585C"/>
                </a:solidFill>
                <a:latin typeface="Tahoma"/>
                <a:cs typeface="Tahoma"/>
              </a:rPr>
              <a:t>W</a:t>
            </a:r>
            <a:r>
              <a:rPr dirty="0" sz="2600" spc="45">
                <a:solidFill>
                  <a:srgbClr val="53585C"/>
                </a:solidFill>
                <a:latin typeface="Tahoma"/>
                <a:cs typeface="Tahoma"/>
              </a:rPr>
              <a:t>h</a:t>
            </a:r>
            <a:r>
              <a:rPr dirty="0" sz="2600" spc="45">
                <a:solidFill>
                  <a:srgbClr val="53585C"/>
                </a:solidFill>
                <a:latin typeface="Tahoma"/>
                <a:cs typeface="Tahoma"/>
              </a:rPr>
              <a:t>a</a:t>
            </a:r>
            <a:r>
              <a:rPr dirty="0" sz="2600" spc="80">
                <a:solidFill>
                  <a:srgbClr val="53585C"/>
                </a:solidFill>
                <a:latin typeface="Tahoma"/>
                <a:cs typeface="Tahoma"/>
              </a:rPr>
              <a:t>t</a:t>
            </a:r>
            <a:r>
              <a:rPr dirty="0" sz="2600" spc="145">
                <a:solidFill>
                  <a:srgbClr val="53585C"/>
                </a:solidFill>
                <a:latin typeface="Tahoma"/>
                <a:cs typeface="Tahoma"/>
              </a:rPr>
              <a:t>s</a:t>
            </a:r>
            <a:r>
              <a:rPr dirty="0" sz="2600" spc="45">
                <a:solidFill>
                  <a:srgbClr val="53585C"/>
                </a:solidFill>
                <a:latin typeface="Tahoma"/>
                <a:cs typeface="Tahoma"/>
              </a:rPr>
              <a:t>a</a:t>
            </a:r>
            <a:r>
              <a:rPr dirty="0" sz="2600" spc="45">
                <a:solidFill>
                  <a:srgbClr val="53585C"/>
                </a:solidFill>
                <a:latin typeface="Tahoma"/>
                <a:cs typeface="Tahoma"/>
              </a:rPr>
              <a:t>pp</a:t>
            </a:r>
            <a:r>
              <a:rPr dirty="0" sz="2600" spc="-215">
                <a:solidFill>
                  <a:srgbClr val="53585C"/>
                </a:solidFill>
                <a:latin typeface="Tahoma"/>
                <a:cs typeface="Tahoma"/>
              </a:rPr>
              <a:t>.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E4E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842250" cy="9258935"/>
            <a:chOff x="0" y="0"/>
            <a:chExt cx="7842250" cy="9258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298" y="2438630"/>
              <a:ext cx="6812552" cy="6819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763065" cy="703714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31300" y="3143340"/>
            <a:ext cx="7307580" cy="5387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51484">
              <a:lnSpc>
                <a:spcPct val="108200"/>
              </a:lnSpc>
              <a:spcBef>
                <a:spcPts val="100"/>
              </a:spcBef>
            </a:pP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70" b="1">
                <a:solidFill>
                  <a:srgbClr val="202F61"/>
                </a:solidFill>
                <a:latin typeface="Tahoma"/>
                <a:cs typeface="Tahoma"/>
              </a:rPr>
              <a:t>ш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14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405" b="1">
                <a:solidFill>
                  <a:srgbClr val="202F61"/>
                </a:solidFill>
                <a:latin typeface="Tahoma"/>
                <a:cs typeface="Tahoma"/>
              </a:rPr>
              <a:t>ф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й  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15" b="1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40" b="1">
                <a:solidFill>
                  <a:srgbClr val="202F61"/>
                </a:solidFill>
                <a:latin typeface="Tahoma"/>
                <a:cs typeface="Tahoma"/>
              </a:rPr>
              <a:t>ы  </a:t>
            </a:r>
            <a:r>
              <a:rPr dirty="0" sz="2600" spc="-405" b="1">
                <a:solidFill>
                  <a:srgbClr val="202F61"/>
                </a:solidFill>
                <a:latin typeface="Tahoma"/>
                <a:cs typeface="Tahoma"/>
              </a:rPr>
              <a:t>ф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15" b="1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-195" b="1">
                <a:solidFill>
                  <a:srgbClr val="202F61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80" b="1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и  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лл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200">
              <a:latin typeface="Tahoma"/>
              <a:cs typeface="Tahoma"/>
            </a:endParaRPr>
          </a:p>
          <a:p>
            <a:pPr marL="12700" marR="5080">
              <a:lnSpc>
                <a:spcPct val="108200"/>
              </a:lnSpc>
            </a:pPr>
            <a:r>
              <a:rPr dirty="0" sz="2600" spc="-3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я 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ь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ю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114">
                <a:solidFill>
                  <a:srgbClr val="646056"/>
                </a:solidFill>
                <a:latin typeface="Tahoma"/>
                <a:cs typeface="Tahoma"/>
              </a:rPr>
              <a:t>ж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х  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мм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170">
                <a:solidFill>
                  <a:srgbClr val="646056"/>
                </a:solidFill>
                <a:latin typeface="Tahoma"/>
                <a:cs typeface="Tahoma"/>
              </a:rPr>
              <a:t>м 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-6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-2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.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3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сс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ий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х  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компаний 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(Банк Санкт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Петербург, </a:t>
            </a:r>
            <a:r>
              <a:rPr dirty="0" sz="2600" spc="45">
                <a:solidFill>
                  <a:srgbClr val="646056"/>
                </a:solidFill>
                <a:latin typeface="Tahoma"/>
                <a:cs typeface="Tahoma"/>
              </a:rPr>
              <a:t>СДМ </a:t>
            </a:r>
            <a:r>
              <a:rPr dirty="0" sz="2600" spc="-5">
                <a:solidFill>
                  <a:srgbClr val="646056"/>
                </a:solidFill>
                <a:latin typeface="Tahoma"/>
                <a:cs typeface="Tahoma"/>
              </a:rPr>
              <a:t>банк, </a:t>
            </a:r>
            <a:r>
              <a:rPr dirty="0" sz="2600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80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3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80">
                <a:solidFill>
                  <a:srgbClr val="646056"/>
                </a:solidFill>
                <a:latin typeface="Tahoma"/>
                <a:cs typeface="Tahoma"/>
              </a:rPr>
              <a:t>Ф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0">
                <a:solidFill>
                  <a:srgbClr val="646056"/>
                </a:solidFill>
                <a:latin typeface="Tahoma"/>
                <a:cs typeface="Tahoma"/>
              </a:rPr>
              <a:t>,  </a:t>
            </a:r>
            <a:r>
              <a:rPr dirty="0" sz="2600" spc="-30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-114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й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б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-220">
                <a:solidFill>
                  <a:srgbClr val="646056"/>
                </a:solidFill>
                <a:latin typeface="Tahoma"/>
                <a:cs typeface="Tahoma"/>
              </a:rPr>
              <a:t>.</a:t>
            </a:r>
            <a:r>
              <a:rPr dirty="0" sz="2600" spc="-65">
                <a:solidFill>
                  <a:srgbClr val="646056"/>
                </a:solidFill>
                <a:latin typeface="Tahoma"/>
                <a:cs typeface="Tahoma"/>
              </a:rPr>
              <a:t>)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31300" y="1806178"/>
            <a:ext cx="3999229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95"/>
              <a:t>САЙБЕРПИК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8653780" cy="10287000"/>
            <a:chOff x="0" y="3"/>
            <a:chExt cx="86537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6763065" cy="70371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07674"/>
              <a:ext cx="8653591" cy="65793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692" y="2299665"/>
              <a:ext cx="7393064" cy="66929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98788" y="1034490"/>
            <a:ext cx="4500245" cy="1701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440"/>
              <a:t>ОБЛАЧНЫЕ </a:t>
            </a:r>
            <a:r>
              <a:rPr dirty="0" spc="-434"/>
              <a:t> </a:t>
            </a:r>
            <a:r>
              <a:rPr dirty="0" spc="-120"/>
              <a:t>Т</a:t>
            </a:r>
            <a:r>
              <a:rPr dirty="0" spc="-265"/>
              <a:t>Е</a:t>
            </a:r>
            <a:r>
              <a:rPr dirty="0" spc="-330"/>
              <a:t>Х</a:t>
            </a:r>
            <a:r>
              <a:rPr dirty="0" spc="-475"/>
              <a:t>Н</a:t>
            </a:r>
            <a:r>
              <a:rPr dirty="0" spc="-530"/>
              <a:t>О</a:t>
            </a:r>
            <a:r>
              <a:rPr dirty="0" spc="-620"/>
              <a:t>Л</a:t>
            </a:r>
            <a:r>
              <a:rPr dirty="0" spc="-530"/>
              <a:t>О</a:t>
            </a:r>
            <a:r>
              <a:rPr dirty="0" spc="-235"/>
              <a:t>Г</a:t>
            </a:r>
            <a:r>
              <a:rPr dirty="0" spc="-415"/>
              <a:t>И</a:t>
            </a:r>
            <a:r>
              <a:rPr dirty="0" spc="-409"/>
              <a:t>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98788" y="3139760"/>
            <a:ext cx="7900670" cy="5585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-170" b="1">
                <a:solidFill>
                  <a:srgbClr val="0E2937"/>
                </a:solidFill>
                <a:latin typeface="Tahoma"/>
                <a:cs typeface="Tahoma"/>
              </a:rPr>
              <a:t>S</a:t>
            </a:r>
            <a:r>
              <a:rPr dirty="0" sz="2600" spc="-210" b="1">
                <a:solidFill>
                  <a:srgbClr val="0E2937"/>
                </a:solidFill>
                <a:latin typeface="Tahoma"/>
                <a:cs typeface="Tahoma"/>
              </a:rPr>
              <a:t>m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a</a:t>
            </a:r>
            <a:r>
              <a:rPr dirty="0" sz="2600" spc="-60" b="1">
                <a:solidFill>
                  <a:srgbClr val="0E2937"/>
                </a:solidFill>
                <a:latin typeface="Tahoma"/>
                <a:cs typeface="Tahoma"/>
              </a:rPr>
              <a:t>r</a:t>
            </a:r>
            <a:r>
              <a:rPr dirty="0" sz="2600" spc="-50" b="1">
                <a:solidFill>
                  <a:srgbClr val="0E2937"/>
                </a:solidFill>
                <a:latin typeface="Tahoma"/>
                <a:cs typeface="Tahoma"/>
              </a:rPr>
              <a:t>t</a:t>
            </a:r>
            <a:r>
              <a:rPr dirty="0" sz="2600" spc="-80" b="1">
                <a:solidFill>
                  <a:srgbClr val="0E2937"/>
                </a:solidFill>
                <a:latin typeface="Tahoma"/>
                <a:cs typeface="Tahoma"/>
              </a:rPr>
              <a:t>y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80" b="1">
                <a:solidFill>
                  <a:srgbClr val="0E2937"/>
                </a:solidFill>
                <a:latin typeface="Tahoma"/>
                <a:cs typeface="Tahoma"/>
              </a:rPr>
              <a:t>W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o</a:t>
            </a:r>
            <a:r>
              <a:rPr dirty="0" sz="2600" spc="-60" b="1">
                <a:solidFill>
                  <a:srgbClr val="0E2937"/>
                </a:solidFill>
                <a:latin typeface="Tahoma"/>
                <a:cs typeface="Tahoma"/>
              </a:rPr>
              <a:t>r</a:t>
            </a:r>
            <a:r>
              <a:rPr dirty="0" sz="2600" spc="-185" b="1">
                <a:solidFill>
                  <a:srgbClr val="0E2937"/>
                </a:solidFill>
                <a:latin typeface="Tahoma"/>
                <a:cs typeface="Tahoma"/>
              </a:rPr>
              <a:t>k</a:t>
            </a:r>
            <a:r>
              <a:rPr dirty="0" sz="2600" spc="-170" b="1">
                <a:solidFill>
                  <a:srgbClr val="0E2937"/>
                </a:solidFill>
                <a:latin typeface="Tahoma"/>
                <a:cs typeface="Tahoma"/>
              </a:rPr>
              <a:t>S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p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a</a:t>
            </a:r>
            <a:r>
              <a:rPr dirty="0" sz="2600" spc="-85" b="1">
                <a:solidFill>
                  <a:srgbClr val="0E2937"/>
                </a:solidFill>
                <a:latin typeface="Tahoma"/>
                <a:cs typeface="Tahoma"/>
              </a:rPr>
              <a:t>c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e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" b="1">
                <a:solidFill>
                  <a:srgbClr val="0E2937"/>
                </a:solidFill>
                <a:latin typeface="Tahoma"/>
                <a:cs typeface="Tahoma"/>
              </a:rPr>
              <a:t>-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55" b="1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-405" b="1">
                <a:solidFill>
                  <a:srgbClr val="0E2937"/>
                </a:solidFill>
                <a:latin typeface="Tahoma"/>
                <a:cs typeface="Tahoma"/>
              </a:rPr>
              <a:t>ф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20" b="1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204" b="1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-145" b="1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50" b="1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я  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информационных 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систем, 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импортозамещающих 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 такие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международные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решения,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как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Trello,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Slack, </a:t>
            </a:r>
            <a:r>
              <a:rPr dirty="0" sz="2600" spc="-74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390" b="1">
                <a:solidFill>
                  <a:srgbClr val="0E2937"/>
                </a:solidFill>
                <a:latin typeface="Tahoma"/>
                <a:cs typeface="Tahoma"/>
              </a:rPr>
              <a:t>J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i</a:t>
            </a:r>
            <a:r>
              <a:rPr dirty="0" sz="2600" spc="-60" b="1">
                <a:solidFill>
                  <a:srgbClr val="0E2937"/>
                </a:solidFill>
                <a:latin typeface="Tahoma"/>
                <a:cs typeface="Tahoma"/>
              </a:rPr>
              <a:t>r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a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5" b="1">
                <a:solidFill>
                  <a:srgbClr val="0E2937"/>
                </a:solidFill>
                <a:latin typeface="Tahoma"/>
                <a:cs typeface="Tahoma"/>
              </a:rPr>
              <a:t>M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S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70" b="1">
                <a:solidFill>
                  <a:srgbClr val="0E2937"/>
                </a:solidFill>
                <a:latin typeface="Tahoma"/>
                <a:cs typeface="Tahoma"/>
              </a:rPr>
              <a:t>S</a:t>
            </a:r>
            <a:r>
              <a:rPr dirty="0" sz="2600" spc="-140" b="1">
                <a:solidFill>
                  <a:srgbClr val="0E2937"/>
                </a:solidFill>
                <a:latin typeface="Tahoma"/>
                <a:cs typeface="Tahoma"/>
              </a:rPr>
              <a:t>h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a</a:t>
            </a:r>
            <a:r>
              <a:rPr dirty="0" sz="2600" spc="-60" b="1">
                <a:solidFill>
                  <a:srgbClr val="0E2937"/>
                </a:solidFill>
                <a:latin typeface="Tahoma"/>
                <a:cs typeface="Tahoma"/>
              </a:rPr>
              <a:t>r</a:t>
            </a:r>
            <a:r>
              <a:rPr dirty="0" sz="2600" spc="-125" b="1">
                <a:solidFill>
                  <a:srgbClr val="0E2937"/>
                </a:solidFill>
                <a:latin typeface="Tahoma"/>
                <a:cs typeface="Tahoma"/>
              </a:rPr>
              <a:t>e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P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o</a:t>
            </a:r>
            <a:r>
              <a:rPr dirty="0" sz="2600" spc="-105" b="1">
                <a:solidFill>
                  <a:srgbClr val="0E2937"/>
                </a:solidFill>
                <a:latin typeface="Tahoma"/>
                <a:cs typeface="Tahoma"/>
              </a:rPr>
              <a:t>i</a:t>
            </a:r>
            <a:r>
              <a:rPr dirty="0" sz="2600" spc="-140" b="1">
                <a:solidFill>
                  <a:srgbClr val="0E2937"/>
                </a:solidFill>
                <a:latin typeface="Tahoma"/>
                <a:cs typeface="Tahoma"/>
              </a:rPr>
              <a:t>n</a:t>
            </a:r>
            <a:r>
              <a:rPr dirty="0" sz="2600" spc="-50" b="1">
                <a:solidFill>
                  <a:srgbClr val="0E2937"/>
                </a:solidFill>
                <a:latin typeface="Tahoma"/>
                <a:cs typeface="Tahoma"/>
              </a:rPr>
              <a:t>t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70" b="1">
                <a:solidFill>
                  <a:srgbClr val="0E2937"/>
                </a:solidFill>
                <a:latin typeface="Tahoma"/>
                <a:cs typeface="Tahoma"/>
              </a:rPr>
              <a:t>S</a:t>
            </a:r>
            <a:r>
              <a:rPr dirty="0" sz="2600" spc="-135" b="1">
                <a:solidFill>
                  <a:srgbClr val="0E2937"/>
                </a:solidFill>
                <a:latin typeface="Tahoma"/>
                <a:cs typeface="Tahoma"/>
              </a:rPr>
              <a:t>A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P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240" b="1">
                <a:solidFill>
                  <a:srgbClr val="0E2937"/>
                </a:solidFill>
                <a:latin typeface="Tahoma"/>
                <a:cs typeface="Tahoma"/>
              </a:rPr>
              <a:t>C</a:t>
            </a:r>
            <a:r>
              <a:rPr dirty="0" sz="2600" spc="-260" b="1">
                <a:solidFill>
                  <a:srgbClr val="0E2937"/>
                </a:solidFill>
                <a:latin typeface="Tahoma"/>
                <a:cs typeface="Tahoma"/>
              </a:rPr>
              <a:t>R</a:t>
            </a:r>
            <a:r>
              <a:rPr dirty="0" sz="2600" spc="-5" b="1">
                <a:solidFill>
                  <a:srgbClr val="0E2937"/>
                </a:solidFill>
                <a:latin typeface="Tahoma"/>
                <a:cs typeface="Tahoma"/>
              </a:rPr>
              <a:t>M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5" b="1">
                <a:solidFill>
                  <a:srgbClr val="0E2937"/>
                </a:solidFill>
                <a:latin typeface="Tahoma"/>
                <a:cs typeface="Tahoma"/>
              </a:rPr>
              <a:t>M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S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30" b="1">
                <a:solidFill>
                  <a:srgbClr val="0E2937"/>
                </a:solidFill>
                <a:latin typeface="Tahoma"/>
                <a:cs typeface="Tahoma"/>
              </a:rPr>
              <a:t>E</a:t>
            </a:r>
            <a:r>
              <a:rPr dirty="0" sz="2600" spc="-160" b="1">
                <a:solidFill>
                  <a:srgbClr val="0E2937"/>
                </a:solidFill>
                <a:latin typeface="Tahoma"/>
                <a:cs typeface="Tahoma"/>
              </a:rPr>
              <a:t>x</a:t>
            </a:r>
            <a:r>
              <a:rPr dirty="0" sz="2600" spc="-85" b="1">
                <a:solidFill>
                  <a:srgbClr val="0E2937"/>
                </a:solidFill>
                <a:latin typeface="Tahoma"/>
                <a:cs typeface="Tahoma"/>
              </a:rPr>
              <a:t>c</a:t>
            </a:r>
            <a:r>
              <a:rPr dirty="0" sz="2600" spc="-140" b="1">
                <a:solidFill>
                  <a:srgbClr val="0E2937"/>
                </a:solidFill>
                <a:latin typeface="Tahoma"/>
                <a:cs typeface="Tahoma"/>
              </a:rPr>
              <a:t>h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a</a:t>
            </a:r>
            <a:r>
              <a:rPr dirty="0" sz="2600" spc="-140" b="1">
                <a:solidFill>
                  <a:srgbClr val="0E2937"/>
                </a:solidFill>
                <a:latin typeface="Tahoma"/>
                <a:cs typeface="Tahoma"/>
              </a:rPr>
              <a:t>n</a:t>
            </a:r>
            <a:r>
              <a:rPr dirty="0" sz="2600" spc="-165" b="1">
                <a:solidFill>
                  <a:srgbClr val="0E2937"/>
                </a:solidFill>
                <a:latin typeface="Tahoma"/>
                <a:cs typeface="Tahoma"/>
              </a:rPr>
              <a:t>g</a:t>
            </a:r>
            <a:r>
              <a:rPr dirty="0" sz="2600" spc="-125" b="1">
                <a:solidFill>
                  <a:srgbClr val="0E2937"/>
                </a:solidFill>
                <a:latin typeface="Tahoma"/>
                <a:cs typeface="Tahoma"/>
              </a:rPr>
              <a:t>e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5" b="1">
                <a:solidFill>
                  <a:srgbClr val="0E2937"/>
                </a:solidFill>
                <a:latin typeface="Tahoma"/>
                <a:cs typeface="Tahoma"/>
              </a:rPr>
              <a:t>M</a:t>
            </a:r>
            <a:r>
              <a:rPr dirty="0" sz="2600" spc="-110" b="1">
                <a:solidFill>
                  <a:srgbClr val="0E2937"/>
                </a:solidFill>
                <a:latin typeface="Tahoma"/>
                <a:cs typeface="Tahoma"/>
              </a:rPr>
              <a:t>S  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P</a:t>
            </a:r>
            <a:r>
              <a:rPr dirty="0" sz="2600" spc="-60" b="1">
                <a:solidFill>
                  <a:srgbClr val="0E2937"/>
                </a:solidFill>
                <a:latin typeface="Tahoma"/>
                <a:cs typeface="Tahoma"/>
              </a:rPr>
              <a:t>r</a:t>
            </a:r>
            <a:r>
              <a:rPr dirty="0" sz="2600" spc="-114" b="1">
                <a:solidFill>
                  <a:srgbClr val="0E2937"/>
                </a:solidFill>
                <a:latin typeface="Tahoma"/>
                <a:cs typeface="Tahoma"/>
              </a:rPr>
              <a:t>o</a:t>
            </a:r>
            <a:r>
              <a:rPr dirty="0" sz="2600" spc="-254" b="1">
                <a:solidFill>
                  <a:srgbClr val="0E2937"/>
                </a:solidFill>
                <a:latin typeface="Tahoma"/>
                <a:cs typeface="Tahoma"/>
              </a:rPr>
              <a:t>j</a:t>
            </a:r>
            <a:r>
              <a:rPr dirty="0" sz="2600" spc="-125" b="1">
                <a:solidFill>
                  <a:srgbClr val="0E2937"/>
                </a:solidFill>
                <a:latin typeface="Tahoma"/>
                <a:cs typeface="Tahoma"/>
              </a:rPr>
              <a:t>e</a:t>
            </a:r>
            <a:r>
              <a:rPr dirty="0" sz="2600" spc="-85" b="1">
                <a:solidFill>
                  <a:srgbClr val="0E2937"/>
                </a:solidFill>
                <a:latin typeface="Tahoma"/>
                <a:cs typeface="Tahoma"/>
              </a:rPr>
              <a:t>c</a:t>
            </a:r>
            <a:r>
              <a:rPr dirty="0" sz="2600" spc="-45" b="1">
                <a:solidFill>
                  <a:srgbClr val="0E2937"/>
                </a:solidFill>
                <a:latin typeface="Tahoma"/>
                <a:cs typeface="Tahoma"/>
              </a:rPr>
              <a:t>t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50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95" b="1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95" b="1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75" b="1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-70" b="1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-155" b="1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20" b="1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190" b="1">
                <a:solidFill>
                  <a:srgbClr val="0E2937"/>
                </a:solidFill>
                <a:latin typeface="Tahoma"/>
                <a:cs typeface="Tahoma"/>
              </a:rPr>
              <a:t>.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Tahoma"/>
              <a:cs typeface="Tahoma"/>
            </a:endParaRPr>
          </a:p>
          <a:p>
            <a:pPr marL="12700" marR="184785">
              <a:lnSpc>
                <a:spcPct val="108200"/>
              </a:lnSpc>
              <a:spcBef>
                <a:spcPts val="5"/>
              </a:spcBef>
            </a:pP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Позволяет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планировать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рабочие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5">
                <a:solidFill>
                  <a:srgbClr val="0E2937"/>
                </a:solidFill>
                <a:latin typeface="Tahoma"/>
                <a:cs typeface="Tahoma"/>
              </a:rPr>
              <a:t>задачи,</a:t>
            </a:r>
            <a:r>
              <a:rPr dirty="0" sz="2600" spc="-225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5">
                <a:solidFill>
                  <a:srgbClr val="0E2937"/>
                </a:solidFill>
                <a:latin typeface="Tahoma"/>
                <a:cs typeface="Tahoma"/>
              </a:rPr>
              <a:t>хранить </a:t>
            </a:r>
            <a:r>
              <a:rPr dirty="0" sz="2600" spc="-80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и  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15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 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инструменты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социальной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0">
                <a:solidFill>
                  <a:srgbClr val="0E2937"/>
                </a:solidFill>
                <a:latin typeface="Tahoma"/>
                <a:cs typeface="Tahoma"/>
              </a:rPr>
              <a:t>сети,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5">
                <a:solidFill>
                  <a:srgbClr val="0E2937"/>
                </a:solidFill>
                <a:latin typeface="Tahoma"/>
                <a:cs typeface="Tahoma"/>
              </a:rPr>
              <a:t>такие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0E2937"/>
                </a:solidFill>
                <a:latin typeface="Tahoma"/>
                <a:cs typeface="Tahoma"/>
              </a:rPr>
              <a:t>как</a:t>
            </a:r>
            <a:r>
              <a:rPr dirty="0" sz="2600" spc="-225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45">
                <a:solidFill>
                  <a:srgbClr val="0E2937"/>
                </a:solidFill>
                <a:latin typeface="Tahoma"/>
                <a:cs typeface="Tahoma"/>
              </a:rPr>
              <a:t>блоги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 </a:t>
            </a:r>
            <a:r>
              <a:rPr dirty="0" sz="2600" spc="-800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135">
                <a:solidFill>
                  <a:srgbClr val="0E2937"/>
                </a:solidFill>
                <a:latin typeface="Tahoma"/>
                <a:cs typeface="Tahoma"/>
              </a:rPr>
              <a:t>ф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-215">
                <a:solidFill>
                  <a:srgbClr val="0E2937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114">
                <a:solidFill>
                  <a:srgbClr val="0E2937"/>
                </a:solidFill>
                <a:latin typeface="Tahoma"/>
                <a:cs typeface="Tahoma"/>
              </a:rPr>
              <a:t>ж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щ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ь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-60">
                <a:solidFill>
                  <a:srgbClr val="0E2937"/>
                </a:solidFill>
                <a:latin typeface="Tahoma"/>
                <a:cs typeface="Tahoma"/>
              </a:rPr>
              <a:t>ч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лл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а  </a:t>
            </a:r>
            <a:r>
              <a:rPr dirty="0" sz="2600" spc="-60">
                <a:solidFill>
                  <a:srgbClr val="0E2937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ю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мм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у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а  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оо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б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щ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9ABD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878445" cy="9258935"/>
            <a:chOff x="0" y="0"/>
            <a:chExt cx="7878445" cy="9258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885" y="2057683"/>
              <a:ext cx="7189148" cy="7200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836022" cy="771808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90271" rIns="0" bIns="0" rtlCol="0" vert="horz">
            <a:spAutoFit/>
          </a:bodyPr>
          <a:lstStyle/>
          <a:p>
            <a:pPr marL="6858634" marR="5080">
              <a:lnSpc>
                <a:spcPct val="107100"/>
              </a:lnSpc>
              <a:spcBef>
                <a:spcPts val="100"/>
              </a:spcBef>
            </a:pP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Г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80">
                <a:solidFill>
                  <a:srgbClr val="161718"/>
                </a:solidFill>
                <a:latin typeface="Tahoma"/>
                <a:cs typeface="Tahoma"/>
              </a:rPr>
              <a:t>з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в</a:t>
            </a:r>
            <a:r>
              <a:rPr dirty="0" sz="2800" spc="25">
                <a:solidFill>
                  <a:srgbClr val="161718"/>
                </a:solidFill>
                <a:latin typeface="Tahoma"/>
                <a:cs typeface="Tahoma"/>
              </a:rPr>
              <a:t>ы</a:t>
            </a:r>
            <a:r>
              <a:rPr dirty="0" sz="2800" spc="20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-145">
                <a:solidFill>
                  <a:srgbClr val="161718"/>
                </a:solidFill>
                <a:latin typeface="Tahoma"/>
                <a:cs typeface="Tahoma"/>
              </a:rPr>
              <a:t>ф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-15">
                <a:solidFill>
                  <a:srgbClr val="161718"/>
                </a:solidFill>
                <a:latin typeface="Tahoma"/>
                <a:cs typeface="Tahoma"/>
              </a:rPr>
              <a:t>л</a:t>
            </a:r>
            <a:r>
              <a:rPr dirty="0" sz="2800" spc="25">
                <a:solidFill>
                  <a:srgbClr val="161718"/>
                </a:solidFill>
                <a:latin typeface="Tahoma"/>
                <a:cs typeface="Tahoma"/>
              </a:rPr>
              <a:t>ь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р</a:t>
            </a:r>
            <a:r>
              <a:rPr dirty="0" sz="2800" spc="30">
                <a:solidFill>
                  <a:srgbClr val="161718"/>
                </a:solidFill>
                <a:latin typeface="Tahoma"/>
                <a:cs typeface="Tahoma"/>
              </a:rPr>
              <a:t>ы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п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р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30">
                <a:solidFill>
                  <a:srgbClr val="161718"/>
                </a:solidFill>
                <a:latin typeface="Tahoma"/>
                <a:cs typeface="Tahoma"/>
              </a:rPr>
              <a:t>нн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100">
                <a:solidFill>
                  <a:srgbClr val="161718"/>
                </a:solidFill>
                <a:latin typeface="Tahoma"/>
                <a:cs typeface="Tahoma"/>
              </a:rPr>
              <a:t>г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п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245">
                <a:solidFill>
                  <a:srgbClr val="161718"/>
                </a:solidFill>
                <a:latin typeface="Tahoma"/>
                <a:cs typeface="Tahoma"/>
              </a:rPr>
              <a:t>-  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270">
                <a:solidFill>
                  <a:srgbClr val="161718"/>
                </a:solidFill>
                <a:latin typeface="Tahoma"/>
                <a:cs typeface="Tahoma"/>
              </a:rPr>
              <a:t>м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п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р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80">
                <a:solidFill>
                  <a:srgbClr val="161718"/>
                </a:solidFill>
                <a:latin typeface="Tahoma"/>
                <a:cs typeface="Tahoma"/>
              </a:rPr>
              <a:t>з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270">
                <a:solidFill>
                  <a:srgbClr val="161718"/>
                </a:solidFill>
                <a:latin typeface="Tahoma"/>
                <a:cs typeface="Tahoma"/>
              </a:rPr>
              <a:t>м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75">
                <a:solidFill>
                  <a:srgbClr val="161718"/>
                </a:solidFill>
                <a:latin typeface="Tahoma"/>
                <a:cs typeface="Tahoma"/>
              </a:rPr>
              <a:t>щ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30">
                <a:solidFill>
                  <a:srgbClr val="161718"/>
                </a:solidFill>
                <a:latin typeface="Tahoma"/>
                <a:cs typeface="Tahoma"/>
              </a:rPr>
              <a:t>н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20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-145">
                <a:solidFill>
                  <a:srgbClr val="161718"/>
                </a:solidFill>
                <a:latin typeface="Tahoma"/>
                <a:cs typeface="Tahoma"/>
              </a:rPr>
              <a:t>ф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-15">
                <a:solidFill>
                  <a:srgbClr val="161718"/>
                </a:solidFill>
                <a:latin typeface="Tahoma"/>
                <a:cs typeface="Tahoma"/>
              </a:rPr>
              <a:t>л</a:t>
            </a:r>
            <a:r>
              <a:rPr dirty="0" sz="2800" spc="25">
                <a:solidFill>
                  <a:srgbClr val="161718"/>
                </a:solidFill>
                <a:latin typeface="Tahoma"/>
                <a:cs typeface="Tahoma"/>
              </a:rPr>
              <a:t>ь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р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70">
                <a:solidFill>
                  <a:srgbClr val="161718"/>
                </a:solidFill>
                <a:latin typeface="Tahoma"/>
                <a:cs typeface="Tahoma"/>
              </a:rPr>
              <a:t>в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95">
                <a:solidFill>
                  <a:srgbClr val="161718"/>
                </a:solidFill>
                <a:latin typeface="Tahoma"/>
                <a:cs typeface="Tahoma"/>
              </a:rPr>
              <a:t>P</a:t>
            </a:r>
            <a:r>
              <a:rPr dirty="0" sz="2800" spc="35">
                <a:solidFill>
                  <a:srgbClr val="161718"/>
                </a:solidFill>
                <a:latin typeface="Tahoma"/>
                <a:cs typeface="Tahoma"/>
              </a:rPr>
              <a:t>A</a:t>
            </a:r>
            <a:r>
              <a:rPr dirty="0" sz="2800" spc="30">
                <a:solidFill>
                  <a:srgbClr val="161718"/>
                </a:solidFill>
                <a:latin typeface="Tahoma"/>
                <a:cs typeface="Tahoma"/>
              </a:rPr>
              <a:t>L</a:t>
            </a:r>
            <a:r>
              <a:rPr dirty="0" sz="2800" spc="35">
                <a:solidFill>
                  <a:srgbClr val="161718"/>
                </a:solidFill>
                <a:latin typeface="Tahoma"/>
                <a:cs typeface="Tahoma"/>
              </a:rPr>
              <a:t>L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-70">
                <a:solidFill>
                  <a:srgbClr val="161718"/>
                </a:solidFill>
                <a:latin typeface="Tahoma"/>
                <a:cs typeface="Tahoma"/>
              </a:rPr>
              <a:t>(</a:t>
            </a:r>
            <a:r>
              <a:rPr dirty="0" sz="2800" spc="-100">
                <a:solidFill>
                  <a:srgbClr val="161718"/>
                </a:solidFill>
                <a:latin typeface="Tahoma"/>
                <a:cs typeface="Tahoma"/>
              </a:rPr>
              <a:t>С</a:t>
            </a:r>
            <a:r>
              <a:rPr dirty="0" sz="2800" spc="-75">
                <a:solidFill>
                  <a:srgbClr val="161718"/>
                </a:solidFill>
                <a:latin typeface="Tahoma"/>
                <a:cs typeface="Tahoma"/>
              </a:rPr>
              <a:t>Ш</a:t>
            </a:r>
            <a:r>
              <a:rPr dirty="0" sz="2800" spc="3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-70">
                <a:solidFill>
                  <a:srgbClr val="161718"/>
                </a:solidFill>
                <a:latin typeface="Tahoma"/>
                <a:cs typeface="Tahoma"/>
              </a:rPr>
              <a:t>)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и  </a:t>
            </a:r>
            <a:r>
              <a:rPr dirty="0" sz="2800" spc="50">
                <a:solidFill>
                  <a:srgbClr val="161718"/>
                </a:solidFill>
                <a:latin typeface="Tahoma"/>
                <a:cs typeface="Tahoma"/>
              </a:rPr>
              <a:t>аналогов </a:t>
            </a:r>
            <a:r>
              <a:rPr dirty="0" sz="2800" spc="-100">
                <a:solidFill>
                  <a:srgbClr val="161718"/>
                </a:solidFill>
                <a:latin typeface="Tahoma"/>
                <a:cs typeface="Tahoma"/>
              </a:rPr>
              <a:t>(ЕС), 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а 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также 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узлы </a:t>
            </a:r>
            <a:r>
              <a:rPr dirty="0" sz="2800" spc="50">
                <a:solidFill>
                  <a:srgbClr val="161718"/>
                </a:solidFill>
                <a:latin typeface="Tahoma"/>
                <a:cs typeface="Tahoma"/>
              </a:rPr>
              <a:t>трубопровода </a:t>
            </a:r>
            <a:r>
              <a:rPr dirty="0" sz="2800" spc="-860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низкого </a:t>
            </a:r>
            <a:r>
              <a:rPr dirty="0" sz="2800" spc="35">
                <a:solidFill>
                  <a:srgbClr val="161718"/>
                </a:solidFill>
                <a:latin typeface="Tahoma"/>
                <a:cs typeface="Tahoma"/>
              </a:rPr>
              <a:t>трения 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и 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другое 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интенсивное </a:t>
            </a:r>
            <a:r>
              <a:rPr dirty="0" sz="2800" spc="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п</a:t>
            </a:r>
            <a:r>
              <a:rPr dirty="0" sz="2800" spc="-15">
                <a:solidFill>
                  <a:srgbClr val="161718"/>
                </a:solidFill>
                <a:latin typeface="Tahoma"/>
                <a:cs typeface="Tahoma"/>
              </a:rPr>
              <a:t>л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оо</a:t>
            </a:r>
            <a:r>
              <a:rPr dirty="0" sz="2800" spc="45">
                <a:solidFill>
                  <a:srgbClr val="161718"/>
                </a:solidFill>
                <a:latin typeface="Tahoma"/>
                <a:cs typeface="Tahoma"/>
              </a:rPr>
              <a:t>б</a:t>
            </a:r>
            <a:r>
              <a:rPr dirty="0" sz="2800" spc="270">
                <a:solidFill>
                  <a:srgbClr val="161718"/>
                </a:solidFill>
                <a:latin typeface="Tahoma"/>
                <a:cs typeface="Tahoma"/>
              </a:rPr>
              <a:t>м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30">
                <a:solidFill>
                  <a:srgbClr val="161718"/>
                </a:solidFill>
                <a:latin typeface="Tahoma"/>
                <a:cs typeface="Tahoma"/>
              </a:rPr>
              <a:t>нн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20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45">
                <a:solidFill>
                  <a:srgbClr val="161718"/>
                </a:solidFill>
                <a:latin typeface="Tahoma"/>
                <a:cs typeface="Tahoma"/>
              </a:rPr>
              <a:t>б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р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у</a:t>
            </a:r>
            <a:r>
              <a:rPr dirty="0" sz="2800" spc="35">
                <a:solidFill>
                  <a:srgbClr val="161718"/>
                </a:solidFill>
                <a:latin typeface="Tahoma"/>
                <a:cs typeface="Tahoma"/>
              </a:rPr>
              <a:t>д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в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30">
                <a:solidFill>
                  <a:srgbClr val="161718"/>
                </a:solidFill>
                <a:latin typeface="Tahoma"/>
                <a:cs typeface="Tahoma"/>
              </a:rPr>
              <a:t>н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20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70">
                <a:solidFill>
                  <a:srgbClr val="161718"/>
                </a:solidFill>
                <a:latin typeface="Tahoma"/>
                <a:cs typeface="Tahoma"/>
              </a:rPr>
              <a:t>с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в</a:t>
            </a:r>
            <a:r>
              <a:rPr dirty="0" sz="2800" spc="25">
                <a:solidFill>
                  <a:srgbClr val="161718"/>
                </a:solidFill>
                <a:latin typeface="Tahoma"/>
                <a:cs typeface="Tahoma"/>
              </a:rPr>
              <a:t>ы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с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80">
                <a:solidFill>
                  <a:srgbClr val="161718"/>
                </a:solidFill>
                <a:latin typeface="Tahoma"/>
                <a:cs typeface="Tahoma"/>
              </a:rPr>
              <a:t>к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270">
                <a:solidFill>
                  <a:srgbClr val="161718"/>
                </a:solidFill>
                <a:latin typeface="Tahoma"/>
                <a:cs typeface="Tahoma"/>
              </a:rPr>
              <a:t>м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и  </a:t>
            </a:r>
            <a:r>
              <a:rPr dirty="0" sz="2800" spc="70">
                <a:solidFill>
                  <a:srgbClr val="161718"/>
                </a:solidFill>
                <a:latin typeface="Tahoma"/>
                <a:cs typeface="Tahoma"/>
              </a:rPr>
              <a:t>э</a:t>
            </a:r>
            <a:r>
              <a:rPr dirty="0" sz="2800" spc="80">
                <a:solidFill>
                  <a:srgbClr val="161718"/>
                </a:solidFill>
                <a:latin typeface="Tahoma"/>
                <a:cs typeface="Tahoma"/>
              </a:rPr>
              <a:t>к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с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п</a:t>
            </a:r>
            <a:r>
              <a:rPr dirty="0" sz="2800" spc="-15">
                <a:solidFill>
                  <a:srgbClr val="161718"/>
                </a:solidFill>
                <a:latin typeface="Tahoma"/>
                <a:cs typeface="Tahoma"/>
              </a:rPr>
              <a:t>л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у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25">
                <a:solidFill>
                  <a:srgbClr val="161718"/>
                </a:solidFill>
                <a:latin typeface="Tahoma"/>
                <a:cs typeface="Tahoma"/>
              </a:rPr>
              <a:t>ц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о</a:t>
            </a:r>
            <a:r>
              <a:rPr dirty="0" sz="2800" spc="30">
                <a:solidFill>
                  <a:srgbClr val="161718"/>
                </a:solidFill>
                <a:latin typeface="Tahoma"/>
                <a:cs typeface="Tahoma"/>
              </a:rPr>
              <a:t>нн</a:t>
            </a:r>
            <a:r>
              <a:rPr dirty="0" sz="2800" spc="25">
                <a:solidFill>
                  <a:srgbClr val="161718"/>
                </a:solidFill>
                <a:latin typeface="Tahoma"/>
                <a:cs typeface="Tahoma"/>
              </a:rPr>
              <a:t>ы</a:t>
            </a:r>
            <a:r>
              <a:rPr dirty="0" sz="2800" spc="270">
                <a:solidFill>
                  <a:srgbClr val="161718"/>
                </a:solidFill>
                <a:latin typeface="Tahoma"/>
                <a:cs typeface="Tahoma"/>
              </a:rPr>
              <a:t>м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-245">
                <a:solidFill>
                  <a:srgbClr val="161718"/>
                </a:solidFill>
                <a:latin typeface="Tahoma"/>
                <a:cs typeface="Tahoma"/>
              </a:rPr>
              <a:t> </a:t>
            </a:r>
            <a:r>
              <a:rPr dirty="0" sz="2800" spc="70">
                <a:solidFill>
                  <a:srgbClr val="161718"/>
                </a:solidFill>
                <a:latin typeface="Tahoma"/>
                <a:cs typeface="Tahoma"/>
              </a:rPr>
              <a:t>х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р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80">
                <a:solidFill>
                  <a:srgbClr val="161718"/>
                </a:solidFill>
                <a:latin typeface="Tahoma"/>
                <a:cs typeface="Tahoma"/>
              </a:rPr>
              <a:t>к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15">
                <a:solidFill>
                  <a:srgbClr val="161718"/>
                </a:solidFill>
                <a:latin typeface="Tahoma"/>
                <a:cs typeface="Tahoma"/>
              </a:rPr>
              <a:t>е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р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65">
                <a:solidFill>
                  <a:srgbClr val="161718"/>
                </a:solidFill>
                <a:latin typeface="Tahoma"/>
                <a:cs typeface="Tahoma"/>
              </a:rPr>
              <a:t>с</a:t>
            </a:r>
            <a:r>
              <a:rPr dirty="0" sz="2800" spc="40">
                <a:solidFill>
                  <a:srgbClr val="161718"/>
                </a:solidFill>
                <a:latin typeface="Tahoma"/>
                <a:cs typeface="Tahoma"/>
              </a:rPr>
              <a:t>т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r>
              <a:rPr dirty="0" sz="2800" spc="80">
                <a:solidFill>
                  <a:srgbClr val="161718"/>
                </a:solidFill>
                <a:latin typeface="Tahoma"/>
                <a:cs typeface="Tahoma"/>
              </a:rPr>
              <a:t>к</a:t>
            </a:r>
            <a:r>
              <a:rPr dirty="0" sz="2800" spc="55">
                <a:solidFill>
                  <a:srgbClr val="161718"/>
                </a:solidFill>
                <a:latin typeface="Tahoma"/>
                <a:cs typeface="Tahoma"/>
              </a:rPr>
              <a:t>а</a:t>
            </a:r>
            <a:r>
              <a:rPr dirty="0" sz="2800" spc="270">
                <a:solidFill>
                  <a:srgbClr val="161718"/>
                </a:solidFill>
                <a:latin typeface="Tahoma"/>
                <a:cs typeface="Tahoma"/>
              </a:rPr>
              <a:t>м</a:t>
            </a:r>
            <a:r>
              <a:rPr dirty="0" sz="2800" spc="60">
                <a:solidFill>
                  <a:srgbClr val="161718"/>
                </a:solidFill>
                <a:latin typeface="Tahoma"/>
                <a:cs typeface="Tahoma"/>
              </a:rPr>
              <a:t>и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43880" y="1863165"/>
            <a:ext cx="8189595" cy="2399030"/>
          </a:xfrm>
          <a:prstGeom prst="rect"/>
        </p:spPr>
        <p:txBody>
          <a:bodyPr wrap="square" lIns="0" tIns="25400" rIns="0" bIns="0" rtlCol="0" vert="horz">
            <a:spAutoFit/>
          </a:bodyPr>
          <a:lstStyle/>
          <a:p>
            <a:pPr marL="12700" marR="5080">
              <a:lnSpc>
                <a:spcPts val="6230"/>
              </a:lnSpc>
              <a:spcBef>
                <a:spcPts val="200"/>
              </a:spcBef>
            </a:pPr>
            <a:r>
              <a:rPr dirty="0" sz="5200" spc="-409">
                <a:solidFill>
                  <a:srgbClr val="FFFFFF"/>
                </a:solidFill>
              </a:rPr>
              <a:t>ПАВЛОВСКИЙ </a:t>
            </a:r>
            <a:r>
              <a:rPr dirty="0" sz="5200" spc="-405">
                <a:solidFill>
                  <a:srgbClr val="FFFFFF"/>
                </a:solidFill>
              </a:rPr>
              <a:t> </a:t>
            </a:r>
            <a:r>
              <a:rPr dirty="0" sz="5200" spc="5">
                <a:solidFill>
                  <a:srgbClr val="FFFFFF"/>
                </a:solidFill>
              </a:rPr>
              <a:t>М</a:t>
            </a:r>
            <a:r>
              <a:rPr dirty="0" sz="5200" spc="-260">
                <a:solidFill>
                  <a:srgbClr val="FFFFFF"/>
                </a:solidFill>
              </a:rPr>
              <a:t>А</a:t>
            </a:r>
            <a:r>
              <a:rPr dirty="0" sz="5200" spc="-725">
                <a:solidFill>
                  <a:srgbClr val="FFFFFF"/>
                </a:solidFill>
              </a:rPr>
              <a:t>Ш</a:t>
            </a:r>
            <a:r>
              <a:rPr dirty="0" sz="5200" spc="-395">
                <a:solidFill>
                  <a:srgbClr val="FFFFFF"/>
                </a:solidFill>
              </a:rPr>
              <a:t>И</a:t>
            </a:r>
            <a:r>
              <a:rPr dirty="0" sz="5200" spc="-450">
                <a:solidFill>
                  <a:srgbClr val="FFFFFF"/>
                </a:solidFill>
              </a:rPr>
              <a:t>Н</a:t>
            </a:r>
            <a:r>
              <a:rPr dirty="0" sz="5200" spc="-500">
                <a:solidFill>
                  <a:srgbClr val="FFFFFF"/>
                </a:solidFill>
              </a:rPr>
              <a:t>О</a:t>
            </a:r>
            <a:r>
              <a:rPr dirty="0" sz="5200" spc="-475">
                <a:solidFill>
                  <a:srgbClr val="FFFFFF"/>
                </a:solidFill>
              </a:rPr>
              <a:t>С</a:t>
            </a:r>
            <a:r>
              <a:rPr dirty="0" sz="5200" spc="-114">
                <a:solidFill>
                  <a:srgbClr val="FFFFFF"/>
                </a:solidFill>
              </a:rPr>
              <a:t>Т</a:t>
            </a:r>
            <a:r>
              <a:rPr dirty="0" sz="5200" spc="-300">
                <a:solidFill>
                  <a:srgbClr val="FFFFFF"/>
                </a:solidFill>
              </a:rPr>
              <a:t>Р</a:t>
            </a:r>
            <a:r>
              <a:rPr dirty="0" sz="5200" spc="-500">
                <a:solidFill>
                  <a:srgbClr val="FFFFFF"/>
                </a:solidFill>
              </a:rPr>
              <a:t>О</a:t>
            </a:r>
            <a:r>
              <a:rPr dirty="0" sz="5200" spc="-395">
                <a:solidFill>
                  <a:srgbClr val="FFFFFF"/>
                </a:solidFill>
              </a:rPr>
              <a:t>И</a:t>
            </a:r>
            <a:r>
              <a:rPr dirty="0" sz="5200" spc="-114">
                <a:solidFill>
                  <a:srgbClr val="FFFFFF"/>
                </a:solidFill>
              </a:rPr>
              <a:t>Т</a:t>
            </a:r>
            <a:r>
              <a:rPr dirty="0" sz="5200" spc="-254">
                <a:solidFill>
                  <a:srgbClr val="FFFFFF"/>
                </a:solidFill>
              </a:rPr>
              <a:t>Е</a:t>
            </a:r>
            <a:r>
              <a:rPr dirty="0" sz="5200" spc="-585">
                <a:solidFill>
                  <a:srgbClr val="FFFFFF"/>
                </a:solidFill>
              </a:rPr>
              <a:t>Л</a:t>
            </a:r>
            <a:r>
              <a:rPr dirty="0" sz="5200" spc="-400">
                <a:solidFill>
                  <a:srgbClr val="FFFFFF"/>
                </a:solidFill>
              </a:rPr>
              <a:t>Ь</a:t>
            </a:r>
            <a:r>
              <a:rPr dirty="0" sz="5200" spc="-450">
                <a:solidFill>
                  <a:srgbClr val="FFFFFF"/>
                </a:solidFill>
              </a:rPr>
              <a:t>Н</a:t>
            </a:r>
            <a:r>
              <a:rPr dirty="0" sz="5200" spc="-459">
                <a:solidFill>
                  <a:srgbClr val="FFFFFF"/>
                </a:solidFill>
              </a:rPr>
              <a:t>Ы</a:t>
            </a:r>
            <a:r>
              <a:rPr dirty="0" sz="5200" spc="-229">
                <a:solidFill>
                  <a:srgbClr val="FFFFFF"/>
                </a:solidFill>
              </a:rPr>
              <a:t>Й  </a:t>
            </a:r>
            <a:r>
              <a:rPr dirty="0" sz="5200" spc="-350">
                <a:solidFill>
                  <a:srgbClr val="FFFFFF"/>
                </a:solidFill>
              </a:rPr>
              <a:t>ЗАВОД</a:t>
            </a:r>
            <a:endParaRPr sz="5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646795" cy="10287000"/>
            <a:chOff x="0" y="0"/>
            <a:chExt cx="864679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32819" cy="66730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148541"/>
              <a:ext cx="7323282" cy="81384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30" y="1737187"/>
              <a:ext cx="7931485" cy="718805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01320" y="2527099"/>
            <a:ext cx="2322830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0"/>
              <a:t>Э</a:t>
            </a:r>
            <a:r>
              <a:rPr dirty="0" spc="-620"/>
              <a:t>ЛЛ</a:t>
            </a:r>
            <a:r>
              <a:rPr dirty="0" spc="-530"/>
              <a:t>О</a:t>
            </a:r>
            <a:r>
              <a:rPr dirty="0" spc="-409"/>
              <a:t>Й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01320" y="3972156"/>
            <a:ext cx="6727825" cy="3025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-95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а 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254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сс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4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W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145">
                <a:solidFill>
                  <a:srgbClr val="202F61"/>
                </a:solidFill>
                <a:latin typeface="Tahoma"/>
                <a:cs typeface="Tahoma"/>
              </a:rPr>
              <a:t>l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d</a:t>
            </a:r>
            <a:r>
              <a:rPr dirty="0" sz="2600" spc="-30">
                <a:solidFill>
                  <a:srgbClr val="202F61"/>
                </a:solidFill>
                <a:latin typeface="Tahoma"/>
                <a:cs typeface="Tahoma"/>
              </a:rPr>
              <a:t>T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145">
                <a:solidFill>
                  <a:srgbClr val="202F61"/>
                </a:solidFill>
                <a:latin typeface="Tahoma"/>
                <a:cs typeface="Tahoma"/>
              </a:rPr>
              <a:t>l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e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c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o</a:t>
            </a:r>
            <a:r>
              <a:rPr dirty="0" sz="2600" spc="90">
                <a:solidFill>
                  <a:srgbClr val="202F61"/>
                </a:solidFill>
                <a:latin typeface="Tahoma"/>
                <a:cs typeface="Tahoma"/>
              </a:rPr>
              <a:t>m</a:t>
            </a:r>
            <a:r>
              <a:rPr dirty="0" sz="2600" spc="-220">
                <a:solidFill>
                  <a:srgbClr val="202F61"/>
                </a:solidFill>
                <a:latin typeface="Tahoma"/>
                <a:cs typeface="Tahoma"/>
              </a:rPr>
              <a:t>, 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я  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9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й 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15">
                <a:solidFill>
                  <a:srgbClr val="202F61"/>
                </a:solidFill>
                <a:latin typeface="Tahoma"/>
                <a:cs typeface="Tahoma"/>
              </a:rPr>
              <a:t>.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0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60">
                <a:solidFill>
                  <a:srgbClr val="202F61"/>
                </a:solidFill>
                <a:latin typeface="Tahoma"/>
                <a:cs typeface="Tahoma"/>
              </a:rPr>
              <a:t>ч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5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202F61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10">
                <a:solidFill>
                  <a:srgbClr val="202F61"/>
                </a:solidFill>
                <a:latin typeface="Tahoma"/>
                <a:cs typeface="Tahoma"/>
              </a:rPr>
              <a:t>пп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а  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Г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14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40">
                <a:solidFill>
                  <a:srgbClr val="202F61"/>
                </a:solidFill>
                <a:latin typeface="Tahoma"/>
                <a:cs typeface="Tahoma"/>
              </a:rPr>
              <a:t>б</a:t>
            </a:r>
            <a:r>
              <a:rPr dirty="0" sz="2600" spc="150">
                <a:solidFill>
                  <a:srgbClr val="202F61"/>
                </a:solidFill>
                <a:latin typeface="Tahoma"/>
                <a:cs typeface="Tahoma"/>
              </a:rPr>
              <a:t>ъ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ё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30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35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15">
                <a:solidFill>
                  <a:srgbClr val="202F61"/>
                </a:solidFill>
                <a:latin typeface="Tahoma"/>
                <a:cs typeface="Tahoma"/>
              </a:rPr>
              <a:t>я  </a:t>
            </a:r>
            <a:r>
              <a:rPr dirty="0" sz="2600" spc="20">
                <a:solidFill>
                  <a:srgbClr val="202F61"/>
                </a:solidFill>
                <a:latin typeface="Tahoma"/>
                <a:cs typeface="Tahoma"/>
              </a:rPr>
              <a:t>корпорация.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653780" cy="10287000"/>
            <a:chOff x="0" y="0"/>
            <a:chExt cx="86537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63065" cy="70371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07671"/>
              <a:ext cx="8653592" cy="65793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692" y="2299665"/>
              <a:ext cx="7393064" cy="66929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28554" y="3084728"/>
            <a:ext cx="7821930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25"/>
              <a:t>ХР</a:t>
            </a:r>
            <a:r>
              <a:rPr dirty="0" spc="-530"/>
              <a:t>О</a:t>
            </a:r>
            <a:r>
              <a:rPr dirty="0" spc="5"/>
              <a:t>М</a:t>
            </a:r>
            <a:r>
              <a:rPr dirty="0" spc="-530"/>
              <a:t>О</a:t>
            </a:r>
            <a:r>
              <a:rPr dirty="0" spc="-495"/>
              <a:t>С</a:t>
            </a:r>
            <a:r>
              <a:rPr dirty="0" spc="-405"/>
              <a:t> </a:t>
            </a:r>
            <a:r>
              <a:rPr dirty="0" spc="-415"/>
              <a:t>И</a:t>
            </a:r>
            <a:r>
              <a:rPr dirty="0" spc="-475"/>
              <a:t>Н</a:t>
            </a:r>
            <a:r>
              <a:rPr dirty="0" spc="-655"/>
              <a:t>Ж</a:t>
            </a:r>
            <a:r>
              <a:rPr dirty="0" spc="-415"/>
              <a:t>И</a:t>
            </a:r>
            <a:r>
              <a:rPr dirty="0" spc="-475"/>
              <a:t>Н</a:t>
            </a:r>
            <a:r>
              <a:rPr dirty="0" spc="-415"/>
              <a:t>И</a:t>
            </a:r>
            <a:r>
              <a:rPr dirty="0" spc="-315"/>
              <a:t>Р</a:t>
            </a:r>
            <a:r>
              <a:rPr dirty="0" spc="-415"/>
              <a:t>И</a:t>
            </a:r>
            <a:r>
              <a:rPr dirty="0" spc="-475"/>
              <a:t>Н</a:t>
            </a:r>
            <a:r>
              <a:rPr dirty="0" spc="-229"/>
              <a:t>Г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28554" y="4212209"/>
            <a:ext cx="6499860" cy="2597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dirty="0" sz="2600" spc="-114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х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-60">
                <a:solidFill>
                  <a:srgbClr val="0E2937"/>
                </a:solidFill>
                <a:latin typeface="Tahoma"/>
                <a:cs typeface="Tahoma"/>
              </a:rPr>
              <a:t>ч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40">
                <a:solidFill>
                  <a:srgbClr val="0E2937"/>
                </a:solidFill>
                <a:latin typeface="Tahoma"/>
                <a:cs typeface="Tahoma"/>
              </a:rPr>
              <a:t>о  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нн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ы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х 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щ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ю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щ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5">
                <a:solidFill>
                  <a:srgbClr val="0E2937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в 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0E2937"/>
                </a:solidFill>
                <a:latin typeface="Tahoma"/>
                <a:cs typeface="Tahoma"/>
              </a:rPr>
              <a:t>Х</a:t>
            </a:r>
            <a:r>
              <a:rPr dirty="0" sz="2600" spc="85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-114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-114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95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245">
                <a:solidFill>
                  <a:srgbClr val="0E2937"/>
                </a:solidFill>
                <a:latin typeface="Tahoma"/>
                <a:cs typeface="Tahoma"/>
              </a:rPr>
              <a:t>-</a:t>
            </a:r>
            <a:r>
              <a:rPr dirty="0" sz="2600" spc="-114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2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я  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10">
                <a:solidFill>
                  <a:srgbClr val="0E2937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5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й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н  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114">
                <a:solidFill>
                  <a:srgbClr val="0E2937"/>
                </a:solidFill>
                <a:latin typeface="Tahoma"/>
                <a:cs typeface="Tahoma"/>
              </a:rPr>
              <a:t>ж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0E2937"/>
                </a:solidFill>
                <a:latin typeface="Tahoma"/>
                <a:cs typeface="Tahoma"/>
              </a:rPr>
              <a:t>м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30">
                <a:solidFill>
                  <a:srgbClr val="0E2937"/>
                </a:solidFill>
                <a:latin typeface="Tahoma"/>
                <a:cs typeface="Tahoma"/>
              </a:rPr>
              <a:t>д</a:t>
            </a:r>
            <a:r>
              <a:rPr dirty="0" sz="2600" spc="-15">
                <a:solidFill>
                  <a:srgbClr val="0E2937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0E2937"/>
                </a:solidFill>
                <a:latin typeface="Tahoma"/>
                <a:cs typeface="Tahoma"/>
              </a:rPr>
              <a:t>я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0E2937"/>
                </a:solidFill>
                <a:latin typeface="Tahoma"/>
                <a:cs typeface="Tahoma"/>
              </a:rPr>
              <a:t>н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-135">
                <a:solidFill>
                  <a:srgbClr val="0E2937"/>
                </a:solidFill>
                <a:latin typeface="Tahoma"/>
                <a:cs typeface="Tahoma"/>
              </a:rPr>
              <a:t>ф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r>
              <a:rPr dirty="0" sz="2600" spc="70">
                <a:solidFill>
                  <a:srgbClr val="0E2937"/>
                </a:solidFill>
                <a:latin typeface="Tahoma"/>
                <a:cs typeface="Tahoma"/>
              </a:rPr>
              <a:t>з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0E2937"/>
                </a:solidFill>
                <a:latin typeface="Tahoma"/>
                <a:cs typeface="Tahoma"/>
              </a:rPr>
              <a:t>г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0E2937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0E2937"/>
                </a:solidFill>
                <a:latin typeface="Tahoma"/>
                <a:cs typeface="Tahoma"/>
              </a:rPr>
              <a:t>с</a:t>
            </a:r>
            <a:r>
              <a:rPr dirty="0" sz="2600" spc="15">
                <a:solidFill>
                  <a:srgbClr val="0E2937"/>
                </a:solidFill>
                <a:latin typeface="Tahoma"/>
                <a:cs typeface="Tahoma"/>
              </a:rPr>
              <a:t>е</a:t>
            </a:r>
            <a:r>
              <a:rPr dirty="0" sz="2600" spc="75">
                <a:solidFill>
                  <a:srgbClr val="0E2937"/>
                </a:solidFill>
                <a:latin typeface="Tahoma"/>
                <a:cs typeface="Tahoma"/>
              </a:rPr>
              <a:t>к</a:t>
            </a:r>
            <a:r>
              <a:rPr dirty="0" sz="2600" spc="35">
                <a:solidFill>
                  <a:srgbClr val="0E2937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0E2937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0E2937"/>
                </a:solidFill>
                <a:latin typeface="Tahoma"/>
                <a:cs typeface="Tahoma"/>
              </a:rPr>
              <a:t>а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E4E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5"/>
            <a:ext cx="7842250" cy="9258935"/>
            <a:chOff x="0" y="5"/>
            <a:chExt cx="7842250" cy="9258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298" y="2438633"/>
              <a:ext cx="6812552" cy="6819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"/>
              <a:ext cx="6763065" cy="703714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31300" y="3045319"/>
            <a:ext cx="7148830" cy="5217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57885">
              <a:lnSpc>
                <a:spcPct val="108200"/>
              </a:lnSpc>
              <a:spcBef>
                <a:spcPts val="100"/>
              </a:spcBef>
            </a:pP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Химико-технологическая 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компания, 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125" b="1">
                <a:solidFill>
                  <a:srgbClr val="202F61"/>
                </a:solidFill>
                <a:latin typeface="Tahoma"/>
                <a:cs typeface="Tahoma"/>
              </a:rPr>
              <a:t>ц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у</a:t>
            </a:r>
            <a:r>
              <a:rPr dirty="0" sz="2600" spc="-290" b="1">
                <a:solidFill>
                  <a:srgbClr val="202F61"/>
                </a:solidFill>
                <a:latin typeface="Tahoma"/>
                <a:cs typeface="Tahoma"/>
              </a:rPr>
              <a:t>ю</a:t>
            </a:r>
            <a:r>
              <a:rPr dirty="0" sz="2600" spc="-215" b="1">
                <a:solidFill>
                  <a:srgbClr val="202F61"/>
                </a:solidFill>
                <a:latin typeface="Tahoma"/>
                <a:cs typeface="Tahoma"/>
              </a:rPr>
              <a:t>щ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я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а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50" b="1">
                <a:solidFill>
                  <a:srgbClr val="202F61"/>
                </a:solidFill>
                <a:latin typeface="Tahoma"/>
                <a:cs typeface="Tahoma"/>
              </a:rPr>
              <a:t>з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55" b="1">
                <a:solidFill>
                  <a:srgbClr val="202F61"/>
                </a:solidFill>
                <a:latin typeface="Tahoma"/>
                <a:cs typeface="Tahoma"/>
              </a:rPr>
              <a:t>т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е  </a:t>
            </a:r>
            <a:r>
              <a:rPr dirty="0" sz="2600" spc="-130" b="1">
                <a:solidFill>
                  <a:srgbClr val="202F61"/>
                </a:solidFill>
                <a:latin typeface="Tahoma"/>
                <a:cs typeface="Tahoma"/>
              </a:rPr>
              <a:t>в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05" b="1">
                <a:solidFill>
                  <a:srgbClr val="202F61"/>
                </a:solidFill>
                <a:latin typeface="Tahoma"/>
                <a:cs typeface="Tahoma"/>
              </a:rPr>
              <a:t>о</a:t>
            </a:r>
            <a:r>
              <a:rPr dirty="0" sz="2600" spc="-204" b="1">
                <a:solidFill>
                  <a:srgbClr val="202F61"/>
                </a:solidFill>
                <a:latin typeface="Tahoma"/>
                <a:cs typeface="Tahoma"/>
              </a:rPr>
              <a:t>л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20" b="1">
                <a:solidFill>
                  <a:srgbClr val="202F61"/>
                </a:solidFill>
                <a:latin typeface="Tahoma"/>
                <a:cs typeface="Tahoma"/>
              </a:rPr>
              <a:t>м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н</a:t>
            </a:r>
            <a:r>
              <a:rPr dirty="0" sz="2600" spc="-245" b="1">
                <a:solidFill>
                  <a:srgbClr val="202F61"/>
                </a:solidFill>
                <a:latin typeface="Tahoma"/>
                <a:cs typeface="Tahoma"/>
              </a:rPr>
              <a:t>ы</a:t>
            </a:r>
            <a:r>
              <a:rPr dirty="0" sz="2600" spc="-145" b="1">
                <a:solidFill>
                  <a:srgbClr val="202F61"/>
                </a:solidFill>
                <a:latin typeface="Tahoma"/>
                <a:cs typeface="Tahoma"/>
              </a:rPr>
              <a:t>х</a:t>
            </a:r>
            <a:r>
              <a:rPr dirty="0" sz="2600" spc="-190" b="1">
                <a:solidFill>
                  <a:srgbClr val="202F61"/>
                </a:solidFill>
                <a:latin typeface="Tahoma"/>
                <a:cs typeface="Tahoma"/>
              </a:rPr>
              <a:t> </a:t>
            </a:r>
            <a:r>
              <a:rPr dirty="0" sz="2600" spc="-100" b="1">
                <a:solidFill>
                  <a:srgbClr val="202F61"/>
                </a:solidFill>
                <a:latin typeface="Tahoma"/>
                <a:cs typeface="Tahoma"/>
              </a:rPr>
              <a:t>д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65" b="1">
                <a:solidFill>
                  <a:srgbClr val="202F61"/>
                </a:solidFill>
                <a:latin typeface="Tahoma"/>
                <a:cs typeface="Tahoma"/>
              </a:rPr>
              <a:t>п</a:t>
            </a:r>
            <a:r>
              <a:rPr dirty="0" sz="2600" spc="-120" b="1">
                <a:solidFill>
                  <a:srgbClr val="202F61"/>
                </a:solidFill>
                <a:latin typeface="Tahoma"/>
                <a:cs typeface="Tahoma"/>
              </a:rPr>
              <a:t>е</a:t>
            </a:r>
            <a:r>
              <a:rPr dirty="0" sz="2600" spc="-95" b="1">
                <a:solidFill>
                  <a:srgbClr val="202F61"/>
                </a:solidFill>
                <a:latin typeface="Tahoma"/>
                <a:cs typeface="Tahoma"/>
              </a:rPr>
              <a:t>р</a:t>
            </a:r>
            <a:r>
              <a:rPr dirty="0" sz="2600" spc="-75" b="1">
                <a:solidFill>
                  <a:srgbClr val="202F61"/>
                </a:solidFill>
                <a:latin typeface="Tahoma"/>
                <a:cs typeface="Tahoma"/>
              </a:rPr>
              <a:t>с</a:t>
            </a:r>
            <a:r>
              <a:rPr dirty="0" sz="2600" spc="-155" b="1">
                <a:solidFill>
                  <a:srgbClr val="202F61"/>
                </a:solidFill>
                <a:latin typeface="Tahoma"/>
                <a:cs typeface="Tahoma"/>
              </a:rPr>
              <a:t>и</a:t>
            </a:r>
            <a:r>
              <a:rPr dirty="0" sz="2600" spc="-150" b="1">
                <a:solidFill>
                  <a:srgbClr val="202F61"/>
                </a:solidFill>
                <a:latin typeface="Tahoma"/>
                <a:cs typeface="Tahoma"/>
              </a:rPr>
              <a:t>й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ahoma"/>
              <a:cs typeface="Tahoma"/>
            </a:endParaRPr>
          </a:p>
          <a:p>
            <a:pPr marL="12700" marR="5080">
              <a:lnSpc>
                <a:spcPct val="108200"/>
              </a:lnSpc>
              <a:spcBef>
                <a:spcPts val="5"/>
              </a:spcBef>
            </a:pPr>
            <a:r>
              <a:rPr dirty="0" sz="2600" spc="-95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ю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щ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в 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мм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щ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ю</a:t>
            </a:r>
            <a:r>
              <a:rPr dirty="0" sz="2600" spc="-335">
                <a:solidFill>
                  <a:srgbClr val="646056"/>
                </a:solidFill>
                <a:latin typeface="Tahoma"/>
                <a:cs typeface="Tahoma"/>
              </a:rPr>
              <a:t>: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29">
                <a:solidFill>
                  <a:srgbClr val="646056"/>
                </a:solidFill>
                <a:latin typeface="Tahoma"/>
                <a:cs typeface="Tahoma"/>
              </a:rPr>
              <a:t>-  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акриловые 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дисперсии, 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дисперсии на </a:t>
            </a:r>
            <a:r>
              <a:rPr dirty="0" sz="2600" spc="45">
                <a:solidFill>
                  <a:srgbClr val="646056"/>
                </a:solidFill>
                <a:latin typeface="Tahoma"/>
                <a:cs typeface="Tahoma"/>
              </a:rPr>
              <a:t>основе 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45">
                <a:solidFill>
                  <a:srgbClr val="646056"/>
                </a:solidFill>
                <a:latin typeface="Tahoma"/>
                <a:cs typeface="Tahoma"/>
              </a:rPr>
              <a:t>-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х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ц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ь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95">
                <a:solidFill>
                  <a:srgbClr val="646056"/>
                </a:solidFill>
                <a:latin typeface="Tahoma"/>
                <a:cs typeface="Tahoma"/>
              </a:rPr>
              <a:t>г</a:t>
            </a:r>
            <a:r>
              <a:rPr dirty="0" sz="2600" spc="40">
                <a:solidFill>
                  <a:srgbClr val="646056"/>
                </a:solidFill>
                <a:latin typeface="Tahoma"/>
                <a:cs typeface="Tahoma"/>
              </a:rPr>
              <a:t>о  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70">
                <a:solidFill>
                  <a:srgbClr val="646056"/>
                </a:solidFill>
                <a:latin typeface="Tahoma"/>
                <a:cs typeface="Tahoma"/>
              </a:rPr>
              <a:t>з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60">
                <a:solidFill>
                  <a:srgbClr val="646056"/>
                </a:solidFill>
                <a:latin typeface="Tahoma"/>
                <a:cs typeface="Tahoma"/>
              </a:rPr>
              <a:t>ч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я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ее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  </a:t>
            </a:r>
            <a:r>
              <a:rPr dirty="0" sz="2600" spc="-3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65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15">
                <a:solidFill>
                  <a:srgbClr val="646056"/>
                </a:solidFill>
                <a:latin typeface="Tahoma"/>
                <a:cs typeface="Tahoma"/>
              </a:rPr>
              <a:t>,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10">
                <a:solidFill>
                  <a:srgbClr val="646056"/>
                </a:solidFill>
                <a:latin typeface="Tahoma"/>
                <a:cs typeface="Tahoma"/>
              </a:rPr>
              <a:t>п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у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ее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и  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д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75">
                <a:solidFill>
                  <a:srgbClr val="646056"/>
                </a:solidFill>
                <a:latin typeface="Tahoma"/>
                <a:cs typeface="Tahoma"/>
              </a:rPr>
              <a:t>к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ее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0">
                <a:solidFill>
                  <a:srgbClr val="646056"/>
                </a:solidFill>
                <a:latin typeface="Tahoma"/>
                <a:cs typeface="Tahoma"/>
              </a:rPr>
              <a:t>м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35">
                <a:solidFill>
                  <a:srgbClr val="646056"/>
                </a:solidFill>
                <a:latin typeface="Tahoma"/>
                <a:cs typeface="Tahoma"/>
              </a:rPr>
              <a:t>т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р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и</a:t>
            </a:r>
            <a:r>
              <a:rPr dirty="0" sz="2600" spc="50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15">
                <a:solidFill>
                  <a:srgbClr val="646056"/>
                </a:solidFill>
                <a:latin typeface="Tahoma"/>
                <a:cs typeface="Tahoma"/>
              </a:rPr>
              <a:t>л</a:t>
            </a:r>
            <a:r>
              <a:rPr dirty="0" sz="2600" spc="30">
                <a:solidFill>
                  <a:srgbClr val="646056"/>
                </a:solidFill>
                <a:latin typeface="Tahoma"/>
                <a:cs typeface="Tahoma"/>
              </a:rPr>
              <a:t>ы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а</a:t>
            </a:r>
            <a:r>
              <a:rPr dirty="0" sz="2600" spc="-229">
                <a:solidFill>
                  <a:srgbClr val="646056"/>
                </a:solidFill>
                <a:latin typeface="Tahoma"/>
                <a:cs typeface="Tahoma"/>
              </a:rPr>
              <a:t> 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с</a:t>
            </a:r>
            <a:r>
              <a:rPr dirty="0" sz="2600" spc="25">
                <a:solidFill>
                  <a:srgbClr val="646056"/>
                </a:solidFill>
                <a:latin typeface="Tahoma"/>
                <a:cs typeface="Tahoma"/>
              </a:rPr>
              <a:t>н</a:t>
            </a:r>
            <a:r>
              <a:rPr dirty="0" sz="2600" spc="55">
                <a:solidFill>
                  <a:srgbClr val="646056"/>
                </a:solidFill>
                <a:latin typeface="Tahoma"/>
                <a:cs typeface="Tahoma"/>
              </a:rPr>
              <a:t>о</a:t>
            </a:r>
            <a:r>
              <a:rPr dirty="0" sz="2600" spc="60">
                <a:solidFill>
                  <a:srgbClr val="646056"/>
                </a:solidFill>
                <a:latin typeface="Tahoma"/>
                <a:cs typeface="Tahoma"/>
              </a:rPr>
              <a:t>в</a:t>
            </a:r>
            <a:r>
              <a:rPr dirty="0" sz="2600" spc="15">
                <a:solidFill>
                  <a:srgbClr val="646056"/>
                </a:solidFill>
                <a:latin typeface="Tahoma"/>
                <a:cs typeface="Tahoma"/>
              </a:rPr>
              <a:t>е  </a:t>
            </a:r>
            <a:r>
              <a:rPr dirty="0" sz="2600" spc="20">
                <a:solidFill>
                  <a:srgbClr val="646056"/>
                </a:solidFill>
                <a:latin typeface="Tahoma"/>
                <a:cs typeface="Tahoma"/>
              </a:rPr>
              <a:t>полиуретанов.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31300" y="1806182"/>
            <a:ext cx="6003290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55"/>
              <a:t>К</a:t>
            </a:r>
            <a:r>
              <a:rPr dirty="0" spc="-530"/>
              <a:t>О</a:t>
            </a:r>
            <a:r>
              <a:rPr dirty="0" spc="5"/>
              <a:t>М</a:t>
            </a:r>
            <a:r>
              <a:rPr dirty="0" spc="-480"/>
              <a:t>П</a:t>
            </a:r>
            <a:r>
              <a:rPr dirty="0" spc="-275"/>
              <a:t>А</a:t>
            </a:r>
            <a:r>
              <a:rPr dirty="0" spc="-475"/>
              <a:t>Н</a:t>
            </a:r>
            <a:r>
              <a:rPr dirty="0" spc="-415"/>
              <a:t>И</a:t>
            </a:r>
            <a:r>
              <a:rPr dirty="0" spc="-515"/>
              <a:t>Я</a:t>
            </a:r>
            <a:r>
              <a:rPr dirty="0" spc="-405"/>
              <a:t> </a:t>
            </a:r>
            <a:r>
              <a:rPr dirty="0" spc="-330"/>
              <a:t>Х</a:t>
            </a:r>
            <a:r>
              <a:rPr dirty="0" spc="-530"/>
              <a:t>О</a:t>
            </a:r>
            <a:r>
              <a:rPr dirty="0" spc="5"/>
              <a:t>М</a:t>
            </a:r>
            <a:r>
              <a:rPr dirty="0" spc="-270"/>
              <a:t>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Дарья Рощина</dc:creator>
  <cp:keywords>DAE7x5vJSsA,BAEU342K0K4</cp:keywords>
  <dc:title>Возможности Нижегородских высокотехнологичных стартапов для целей импортозамещения</dc:title>
  <dcterms:created xsi:type="dcterms:W3CDTF">2022-04-14T10:25:08Z</dcterms:created>
  <dcterms:modified xsi:type="dcterms:W3CDTF">2022-04-14T10:25:08Z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2022-03-23T00:00:00Z</vt:filetime>
  </property>
  <property fmtid="{D5CDD505-2E9C-101B-9397-08002B2CF9AE}" pid="3" name="Creator">
    <vt:lpwstr>Canva</vt:lpwstr>
  </property>
  <property fmtid="{D5CDD505-2E9C-101B-9397-08002B2CF9AE}" pid="4" name="LastSaved">
    <vt:filetime>2022-03-23T00:00:00Z</vt:filetime>
  </property>
</Properties>
</file>